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2" r:id="rId4"/>
    <p:sldMasterId id="2147483929" r:id="rId5"/>
    <p:sldMasterId id="2147483785" r:id="rId6"/>
  </p:sldMasterIdLst>
  <p:notesMasterIdLst>
    <p:notesMasterId r:id="rId25"/>
  </p:notesMasterIdLst>
  <p:handoutMasterIdLst>
    <p:handoutMasterId r:id="rId26"/>
  </p:handoutMasterIdLst>
  <p:sldIdLst>
    <p:sldId id="392" r:id="rId7"/>
    <p:sldId id="447" r:id="rId8"/>
    <p:sldId id="437" r:id="rId9"/>
    <p:sldId id="256" r:id="rId10"/>
    <p:sldId id="406" r:id="rId11"/>
    <p:sldId id="435" r:id="rId12"/>
    <p:sldId id="433" r:id="rId13"/>
    <p:sldId id="436" r:id="rId14"/>
    <p:sldId id="434" r:id="rId15"/>
    <p:sldId id="441" r:id="rId16"/>
    <p:sldId id="442" r:id="rId17"/>
    <p:sldId id="443" r:id="rId18"/>
    <p:sldId id="444" r:id="rId19"/>
    <p:sldId id="445" r:id="rId20"/>
    <p:sldId id="446" r:id="rId21"/>
    <p:sldId id="438" r:id="rId22"/>
    <p:sldId id="440" r:id="rId23"/>
    <p:sldId id="439" r:id="rId24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3AA6D4B5-A077-45B9-BD7C-DC226935FB00}">
          <p14:sldIdLst>
            <p14:sldId id="392"/>
            <p14:sldId id="447"/>
            <p14:sldId id="437"/>
            <p14:sldId id="256"/>
          </p14:sldIdLst>
        </p14:section>
        <p14:section name="Divider" id="{51CCA12B-2FAA-44F0-A11A-F7F932F45B2F}">
          <p14:sldIdLst>
            <p14:sldId id="406"/>
            <p14:sldId id="435"/>
            <p14:sldId id="433"/>
            <p14:sldId id="436"/>
            <p14:sldId id="434"/>
            <p14:sldId id="441"/>
            <p14:sldId id="442"/>
            <p14:sldId id="443"/>
            <p14:sldId id="444"/>
            <p14:sldId id="445"/>
            <p14:sldId id="446"/>
            <p14:sldId id="438"/>
            <p14:sldId id="440"/>
            <p14:sldId id="43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ie Gabucan" initials="VG" lastIdx="1" clrIdx="0">
    <p:extLst>
      <p:ext uri="{19B8F6BF-5375-455C-9EA6-DF929625EA0E}">
        <p15:presenceInfo xmlns:p15="http://schemas.microsoft.com/office/powerpoint/2012/main" userId="S::valerie.gabucan@slidegenius.com::9a8cc9be-a2df-4d36-b8d0-36deb011f0a8" providerId="AD"/>
      </p:ext>
    </p:extLst>
  </p:cmAuthor>
  <p:cmAuthor id="2" name="Mateus Orlandin" initials="MO" lastIdx="1" clrIdx="1">
    <p:extLst>
      <p:ext uri="{19B8F6BF-5375-455C-9EA6-DF929625EA0E}">
        <p15:presenceInfo xmlns:p15="http://schemas.microsoft.com/office/powerpoint/2012/main" userId="180c2ad4452ebf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B26"/>
    <a:srgbClr val="DEDEDE"/>
    <a:srgbClr val="D5D5D6"/>
    <a:srgbClr val="A3AEAE"/>
    <a:srgbClr val="58595B"/>
    <a:srgbClr val="DFE3E3"/>
    <a:srgbClr val="0067DF"/>
    <a:srgbClr val="9AA4AD"/>
    <a:srgbClr val="8C8D9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A021BF-39D9-43CD-9603-0F089FACFA57}" v="38" dt="2021-07-29T18:26:12.1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9" autoAdjust="0"/>
    <p:restoredTop sz="82759" autoAdjust="0"/>
  </p:normalViewPr>
  <p:slideViewPr>
    <p:cSldViewPr snapToGrid="0" snapToObjects="1" showGuides="1">
      <p:cViewPr varScale="1">
        <p:scale>
          <a:sx n="94" d="100"/>
          <a:sy n="94" d="100"/>
        </p:scale>
        <p:origin x="143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02"/>
    </p:cViewPr>
  </p:sorterViewPr>
  <p:notesViewPr>
    <p:cSldViewPr snapToGrid="0" snapToObjects="1">
      <p:cViewPr varScale="1">
        <p:scale>
          <a:sx n="142" d="100"/>
          <a:sy n="142" d="100"/>
        </p:scale>
        <p:origin x="615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6-06T19:51:31.645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C52AC-B35A-CA4E-8A36-41D4C19C8B66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E16FA-277E-0C48-86CC-060AC9F2D5B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F42A7-8624-5649-A655-6E2B4F25EC14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8B97D-45A5-1E45-A1E0-6392C6E84CC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err="1"/>
              <a:t>UiPath</a:t>
            </a:r>
            <a:r>
              <a:rPr lang="pt-BR" dirty="0"/>
              <a:t> e RPA a 2 anos, quase 3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UiARD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Conexão </a:t>
            </a:r>
            <a:r>
              <a:rPr lang="pt-BR" dirty="0" err="1"/>
              <a:t>Linkedin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26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Todo o conteúdo da apresentação tem fim educacional sobre os produtos da </a:t>
            </a:r>
            <a:r>
              <a:rPr lang="pt-BR" dirty="0" err="1"/>
              <a:t>UiPath</a:t>
            </a:r>
            <a:r>
              <a:rPr lang="pt-BR" dirty="0"/>
              <a:t> em português.</a:t>
            </a:r>
          </a:p>
          <a:p>
            <a:endParaRPr lang="pt-BR" dirty="0"/>
          </a:p>
          <a:p>
            <a:r>
              <a:rPr lang="pt-BR" dirty="0"/>
              <a:t>Será utilizada na prática a seguir, a versão Community do </a:t>
            </a:r>
            <a:r>
              <a:rPr lang="pt-BR" dirty="0" err="1"/>
              <a:t>UiPath</a:t>
            </a:r>
            <a:r>
              <a:rPr lang="pt-BR" dirty="0"/>
              <a:t> Studio. É importante ressaltar que a versão é um laboratório de testes e NÃO deve ser utilizada para fins comerciais e aplicações em produção.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68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Solução para Automações Atendidas</a:t>
            </a:r>
          </a:p>
          <a:p>
            <a:r>
              <a:rPr lang="pt-BR" dirty="0"/>
              <a:t>Interface de usuário</a:t>
            </a:r>
          </a:p>
          <a:p>
            <a:r>
              <a:rPr lang="pt-BR" dirty="0"/>
              <a:t>Colocar Ideias em prática</a:t>
            </a:r>
          </a:p>
          <a:p>
            <a:r>
              <a:rPr lang="pt-BR" dirty="0"/>
              <a:t>Tomada de decisão do usuário</a:t>
            </a:r>
          </a:p>
          <a:p>
            <a:r>
              <a:rPr lang="pt-BR" dirty="0"/>
              <a:t>Pode ser usado para ajudar o processo de desenvolvimento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4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 de </a:t>
            </a:r>
            <a:r>
              <a:rPr lang="pt-BR"/>
              <a:t>versão Enterprise: v2023.4.5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07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79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 atividade ‘Show </a:t>
            </a:r>
            <a:r>
              <a:rPr lang="pt-BR" dirty="0" err="1"/>
              <a:t>Form</a:t>
            </a:r>
            <a:r>
              <a:rPr lang="pt-BR" dirty="0"/>
              <a:t>’ é possível passar argumentos para serem usados dinamicamente ou até mesmo tirar informações preenchidas do </a:t>
            </a:r>
            <a:r>
              <a:rPr lang="pt-BR" dirty="0" err="1"/>
              <a:t>Forms</a:t>
            </a:r>
            <a:r>
              <a:rPr lang="pt-BR" dirty="0"/>
              <a:t> para sua automação.</a:t>
            </a:r>
          </a:p>
          <a:p>
            <a:r>
              <a:rPr lang="pt-BR" dirty="0"/>
              <a:t>‘Continue workflow </a:t>
            </a:r>
            <a:r>
              <a:rPr lang="pt-BR" dirty="0" err="1"/>
              <a:t>execution</a:t>
            </a:r>
            <a:r>
              <a:rPr lang="pt-BR" dirty="0"/>
              <a:t>’ ativado permite que a atividade ‘</a:t>
            </a:r>
            <a:r>
              <a:rPr lang="pt-BR" dirty="0" err="1"/>
              <a:t>Run</a:t>
            </a:r>
            <a:r>
              <a:rPr lang="pt-BR" dirty="0"/>
              <a:t> Local Triggers’ escute os triggers vindos do </a:t>
            </a:r>
            <a:r>
              <a:rPr lang="pt-BR" dirty="0" err="1"/>
              <a:t>Forms</a:t>
            </a:r>
            <a:endParaRPr lang="pt-BR" dirty="0"/>
          </a:p>
          <a:p>
            <a:r>
              <a:rPr lang="pt-BR" dirty="0"/>
              <a:t>‘</a:t>
            </a:r>
            <a:r>
              <a:rPr lang="pt-BR" dirty="0" err="1"/>
              <a:t>Run</a:t>
            </a:r>
            <a:r>
              <a:rPr lang="pt-BR" dirty="0"/>
              <a:t> Local Triggers’ vai conectar a ação do usuário com o Trigger Workflow relacionado.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90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Diversas configurações e temas pré-definidos pra cada atividade.</a:t>
            </a:r>
          </a:p>
          <a:p>
            <a:r>
              <a:rPr lang="pt-BR" dirty="0"/>
              <a:t>Atividades livres de </a:t>
            </a:r>
            <a:r>
              <a:rPr lang="pt-BR" dirty="0" err="1"/>
              <a:t>pré</a:t>
            </a:r>
            <a:r>
              <a:rPr lang="pt-BR" dirty="0"/>
              <a:t> configuração mas que ampliam podendo usar HTML e CSS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17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67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63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285F40-3A43-464D-B8B5-E14980FE36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82972" y="1683322"/>
            <a:ext cx="6724410" cy="265919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72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2" y="4473578"/>
            <a:ext cx="6724410" cy="1098762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400" b="0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17B32C-2AF2-484C-8922-D63BB59CCA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424" y="340763"/>
            <a:ext cx="3509053" cy="5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7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 Image +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15A5DA-41BC-45A1-B6DF-BCEE8C7AC5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3C8433B-74C0-4319-9E22-3644836E29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865637"/>
            <a:ext cx="3470562" cy="1329595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1CCBC686-C088-4E8B-B2C7-69A66F9651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317888"/>
            <a:ext cx="3470562" cy="2406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7FFE632-D908-4234-95BD-A70F18CFDB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4840048"/>
            <a:ext cx="3470562" cy="91350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779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+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3261A7-DDD8-4F86-8E8B-4A6403B651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BE895-11E0-42FF-A2D7-70E7C606BE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205919"/>
            <a:ext cx="3474720" cy="1329595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188D866-4289-41A9-B765-96202F39EF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658170"/>
            <a:ext cx="3474720" cy="2406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271358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 Image +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049398-6850-4F3D-BDD8-B36A7B6CF2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BE895-11E0-42FF-A2D7-70E7C606BE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705151"/>
            <a:ext cx="5493326" cy="1329595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188D866-4289-41A9-B765-96202F39EF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1" y="2157403"/>
            <a:ext cx="5493327" cy="10046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0D9F76DF-5B27-4B9B-A916-EDD9A0456A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3691083"/>
            <a:ext cx="3334656" cy="210275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3079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83815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246001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08187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970373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2F8E936F-7579-4696-8A94-A685322038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3816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C1331F89-1B3B-479D-9287-3BA91E7CB6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46002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B64678CA-7D27-4D1E-AC8F-F39752A64D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08188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0391E40B-31EE-41CA-8600-8FF01E5BFA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70373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C8655DB-8B7C-4267-8D5D-56780B99AB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3816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5A57D5F3-2CAE-419F-BA98-87C21B53C4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46002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8D1583A-C497-4C20-89FC-8355292E51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8188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AED494D-AEAE-43EA-AC43-4B3F3D9D40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70373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6326A-4FC9-4963-B3BF-290393C2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585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611085"/>
            <a:ext cx="9144000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24673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2565127"/>
            <a:ext cx="3017520" cy="220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7007" y="2565127"/>
            <a:ext cx="3017520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3013" y="2565127"/>
            <a:ext cx="3017520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021369-09E6-4255-B2E1-A8999AD4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3717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001" y="1322388"/>
            <a:ext cx="9601200" cy="4887912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6F23AC-1D8B-49C9-A5AB-4CE26A64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4897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C30CE9-D26C-43F4-8C71-DDC8B8D2AEC5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381000" y="1322388"/>
            <a:ext cx="9142413" cy="4895532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A79F4-F565-44C8-86A9-1F5AC95B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56192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84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322388"/>
            <a:ext cx="9142413" cy="4895532"/>
          </a:xfrm>
        </p:spPr>
        <p:txBody>
          <a:bodyPr numCol="2"/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76D97BA-52DD-41AA-A20A-BBBBC579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534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0710D8E9-B810-4F5E-A418-1142E256CA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F6A9A7-F3E9-4052-8843-2171138873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1491"/>
          <a:stretch/>
        </p:blipFill>
        <p:spPr>
          <a:xfrm>
            <a:off x="6276109" y="893"/>
            <a:ext cx="5912716" cy="6856214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564AB314-93F2-43E0-A0B9-4B9C23FDEC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1" y="4037454"/>
            <a:ext cx="7648381" cy="15108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 i="0" spc="-1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9F25EDD-E3AA-4402-A5FF-DA73BA46A9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0" y="3356984"/>
            <a:ext cx="7648381" cy="510040"/>
          </a:xfrm>
        </p:spPr>
        <p:txBody>
          <a:bodyPr anchor="ctr" anchorCtr="0"/>
          <a:lstStyle>
            <a:lvl1pPr>
              <a:defRPr sz="4400" b="1" spc="-100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FDB1E18-69DE-4612-B179-A58C745F7F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2971" y="1856600"/>
            <a:ext cx="7657943" cy="132995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44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BCFC1B-5962-4186-979F-46A0C5E7BED2}"/>
              </a:ext>
            </a:extLst>
          </p:cNvPr>
          <p:cNvSpPr/>
          <p:nvPr userDrawn="1"/>
        </p:nvSpPr>
        <p:spPr>
          <a:xfrm>
            <a:off x="10382250" y="219075"/>
            <a:ext cx="1427163" cy="962025"/>
          </a:xfrm>
          <a:prstGeom prst="rect">
            <a:avLst/>
          </a:prstGeom>
          <a:solidFill>
            <a:srgbClr val="FEB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PH" sz="1400" b="0" i="0" dirty="0" err="1">
              <a:latin typeface="Arial"/>
              <a:cs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0E7C180-B66E-44CF-B847-B75A0D77AD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424" y="340763"/>
            <a:ext cx="3509053" cy="5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07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C30CE9-D26C-43F4-8C71-DDC8B8D2AEC5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381000" y="1322388"/>
            <a:ext cx="9142413" cy="4895532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A79F4-F565-44C8-86A9-1F5AC95B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113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1176337"/>
            <a:ext cx="9144002" cy="484974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DDCB06-3447-4A7E-9EDB-A056FBE675D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9144002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1C1968-5465-4ADF-B86E-0DDB790E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0395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741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CC5760-3DCB-4211-93DF-078C9E67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530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741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3A85EB-C4DA-40BF-9BD8-92ED29B2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6791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2685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65956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213400-07F9-4279-85A6-3449AFE1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9501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2685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65956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0AED01-E2F0-4BA1-83F0-8E9171B9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50628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83815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246001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08187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970373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2F8E936F-7579-4696-8A94-A685322038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3816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C1331F89-1B3B-479D-9287-3BA91E7CB6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46002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B64678CA-7D27-4D1E-AC8F-F39752A64D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08188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0391E40B-31EE-41CA-8600-8FF01E5BFA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70373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C8655DB-8B7C-4267-8D5D-56780B99AB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3816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5A57D5F3-2CAE-419F-BA98-87C21B53C4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46002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8D1583A-C497-4C20-89FC-8355292E51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8188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AED494D-AEAE-43EA-AC43-4B3F3D9D40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70373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D1B9F4-9D43-4D73-AC91-928CCBCE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2855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611085"/>
            <a:ext cx="9144000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05436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2565127"/>
            <a:ext cx="3017520" cy="220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7007" y="2565127"/>
            <a:ext cx="3017520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3013" y="2565127"/>
            <a:ext cx="3017520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71936F-325D-44D4-BFEE-81374CA4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4616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001" y="1322388"/>
            <a:ext cx="9601200" cy="4887912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1CBB98-AFF1-4C4D-97D8-D98EFCDB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161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322388"/>
            <a:ext cx="9144000" cy="4895532"/>
          </a:xfrm>
        </p:spPr>
        <p:txBody>
          <a:bodyPr numCol="2"/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45263-0677-428F-8B48-EA1FEDB6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588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 Bracket 8">
            <a:extLst>
              <a:ext uri="{FF2B5EF4-FFF2-40B4-BE49-F238E27FC236}">
                <a16:creationId xmlns:a16="http://schemas.microsoft.com/office/drawing/2014/main" id="{9DB06F89-EAA2-4FFE-B137-881E21A8ABBB}"/>
              </a:ext>
            </a:extLst>
          </p:cNvPr>
          <p:cNvSpPr/>
          <p:nvPr userDrawn="1"/>
        </p:nvSpPr>
        <p:spPr>
          <a:xfrm flipH="1">
            <a:off x="-6" y="1276793"/>
            <a:ext cx="3712033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4BF08-37C9-4A82-8CD9-F9E8C1101BAA}"/>
              </a:ext>
            </a:extLst>
          </p:cNvPr>
          <p:cNvSpPr txBox="1"/>
          <p:nvPr userDrawn="1"/>
        </p:nvSpPr>
        <p:spPr>
          <a:xfrm>
            <a:off x="2068394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7B60F-1078-4BE3-9CAB-8304FE309F6E}"/>
              </a:ext>
            </a:extLst>
          </p:cNvPr>
          <p:cNvSpPr txBox="1"/>
          <p:nvPr userDrawn="1"/>
        </p:nvSpPr>
        <p:spPr>
          <a:xfrm>
            <a:off x="696686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5CDC6-930D-434F-ABE4-523C106B2E88}"/>
              </a:ext>
            </a:extLst>
          </p:cNvPr>
          <p:cNvSpPr txBox="1"/>
          <p:nvPr userDrawn="1"/>
        </p:nvSpPr>
        <p:spPr>
          <a:xfrm>
            <a:off x="822444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D0A21-97F1-4BD7-B182-DCD48BBE1F84}"/>
              </a:ext>
            </a:extLst>
          </p:cNvPr>
          <p:cNvSpPr txBox="1"/>
          <p:nvPr userDrawn="1"/>
        </p:nvSpPr>
        <p:spPr>
          <a:xfrm>
            <a:off x="2478178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C5ACA1-85CB-4766-9421-AA20E838C068}"/>
              </a:ext>
            </a:extLst>
          </p:cNvPr>
          <p:cNvSpPr txBox="1"/>
          <p:nvPr userDrawn="1"/>
        </p:nvSpPr>
        <p:spPr>
          <a:xfrm>
            <a:off x="38100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357ABD-BDFE-43B6-9B70-42F54AF2329C}"/>
              </a:ext>
            </a:extLst>
          </p:cNvPr>
          <p:cNvSpPr txBox="1"/>
          <p:nvPr userDrawn="1"/>
        </p:nvSpPr>
        <p:spPr>
          <a:xfrm>
            <a:off x="38100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D8E62-1929-4FFF-BB15-019EB5FC2C28}"/>
              </a:ext>
            </a:extLst>
          </p:cNvPr>
          <p:cNvSpPr txBox="1"/>
          <p:nvPr userDrawn="1"/>
        </p:nvSpPr>
        <p:spPr>
          <a:xfrm>
            <a:off x="38100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984A45-E83A-41BA-BCAB-578902BA60E6}"/>
              </a:ext>
            </a:extLst>
          </p:cNvPr>
          <p:cNvSpPr txBox="1"/>
          <p:nvPr userDrawn="1"/>
        </p:nvSpPr>
        <p:spPr>
          <a:xfrm>
            <a:off x="38100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0A11A9-CC57-4BB8-89E1-E6E01DBEFBE7}"/>
              </a:ext>
            </a:extLst>
          </p:cNvPr>
          <p:cNvSpPr txBox="1"/>
          <p:nvPr userDrawn="1"/>
        </p:nvSpPr>
        <p:spPr>
          <a:xfrm>
            <a:off x="109558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AE3A5-23C6-4E16-93B7-EABD67CD7A27}"/>
              </a:ext>
            </a:extLst>
          </p:cNvPr>
          <p:cNvSpPr txBox="1"/>
          <p:nvPr userDrawn="1"/>
        </p:nvSpPr>
        <p:spPr>
          <a:xfrm>
            <a:off x="109558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EC31DA-BB4F-4719-8E81-C706EC4BF705}"/>
              </a:ext>
            </a:extLst>
          </p:cNvPr>
          <p:cNvSpPr txBox="1"/>
          <p:nvPr userDrawn="1"/>
        </p:nvSpPr>
        <p:spPr>
          <a:xfrm>
            <a:off x="109558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7FAF32-C656-490B-861F-744C1885F0FF}"/>
              </a:ext>
            </a:extLst>
          </p:cNvPr>
          <p:cNvSpPr txBox="1"/>
          <p:nvPr userDrawn="1"/>
        </p:nvSpPr>
        <p:spPr>
          <a:xfrm>
            <a:off x="109558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95A3F8-68C9-4D7E-B264-C8D119DED17E}"/>
              </a:ext>
            </a:extLst>
          </p:cNvPr>
          <p:cNvSpPr txBox="1"/>
          <p:nvPr userDrawn="1"/>
        </p:nvSpPr>
        <p:spPr>
          <a:xfrm>
            <a:off x="181017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A0B45D-E7D2-4205-948B-40F2D2C84361}"/>
              </a:ext>
            </a:extLst>
          </p:cNvPr>
          <p:cNvSpPr txBox="1"/>
          <p:nvPr userDrawn="1"/>
        </p:nvSpPr>
        <p:spPr>
          <a:xfrm>
            <a:off x="181017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4E4E6B-8C58-4A87-811D-632BC3AF8E69}"/>
              </a:ext>
            </a:extLst>
          </p:cNvPr>
          <p:cNvSpPr txBox="1"/>
          <p:nvPr userDrawn="1"/>
        </p:nvSpPr>
        <p:spPr>
          <a:xfrm>
            <a:off x="181017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90042C-17A5-4933-8C2F-049C18E5A584}"/>
              </a:ext>
            </a:extLst>
          </p:cNvPr>
          <p:cNvSpPr txBox="1"/>
          <p:nvPr userDrawn="1"/>
        </p:nvSpPr>
        <p:spPr>
          <a:xfrm>
            <a:off x="181017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C24A7-722C-4876-81E9-5552BE92F0F9}"/>
              </a:ext>
            </a:extLst>
          </p:cNvPr>
          <p:cNvSpPr txBox="1"/>
          <p:nvPr userDrawn="1"/>
        </p:nvSpPr>
        <p:spPr>
          <a:xfrm>
            <a:off x="252475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B9E5FB-8496-4F67-9246-4D3CF2F152F7}"/>
              </a:ext>
            </a:extLst>
          </p:cNvPr>
          <p:cNvSpPr txBox="1"/>
          <p:nvPr userDrawn="1"/>
        </p:nvSpPr>
        <p:spPr>
          <a:xfrm>
            <a:off x="252475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82E093-A924-4BC2-9033-B0724C502141}"/>
              </a:ext>
            </a:extLst>
          </p:cNvPr>
          <p:cNvSpPr txBox="1"/>
          <p:nvPr userDrawn="1"/>
        </p:nvSpPr>
        <p:spPr>
          <a:xfrm>
            <a:off x="2524756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2F9DD0-3AAD-4DF6-8FD9-49F5B75A74C9}"/>
              </a:ext>
            </a:extLst>
          </p:cNvPr>
          <p:cNvSpPr txBox="1"/>
          <p:nvPr userDrawn="1"/>
        </p:nvSpPr>
        <p:spPr>
          <a:xfrm>
            <a:off x="252475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9BD512-2053-4FBA-B3CF-04340B99A94F}"/>
              </a:ext>
            </a:extLst>
          </p:cNvPr>
          <p:cNvSpPr txBox="1"/>
          <p:nvPr userDrawn="1"/>
        </p:nvSpPr>
        <p:spPr>
          <a:xfrm>
            <a:off x="323934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7C9C30-B068-4C5F-8A0C-B42845C388F0}"/>
              </a:ext>
            </a:extLst>
          </p:cNvPr>
          <p:cNvSpPr txBox="1"/>
          <p:nvPr userDrawn="1"/>
        </p:nvSpPr>
        <p:spPr>
          <a:xfrm>
            <a:off x="323934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62010E-3466-4D90-852C-06F41099ADD6}"/>
              </a:ext>
            </a:extLst>
          </p:cNvPr>
          <p:cNvSpPr txBox="1"/>
          <p:nvPr userDrawn="1"/>
        </p:nvSpPr>
        <p:spPr>
          <a:xfrm>
            <a:off x="323934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7844AA-A71F-4B8C-87CF-C5F3E6A4077B}"/>
              </a:ext>
            </a:extLst>
          </p:cNvPr>
          <p:cNvSpPr txBox="1"/>
          <p:nvPr userDrawn="1"/>
        </p:nvSpPr>
        <p:spPr>
          <a:xfrm>
            <a:off x="323934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6AC10E-9432-4465-85A9-18EA52B6AF93}"/>
              </a:ext>
            </a:extLst>
          </p:cNvPr>
          <p:cNvSpPr txBox="1"/>
          <p:nvPr userDrawn="1"/>
        </p:nvSpPr>
        <p:spPr>
          <a:xfrm>
            <a:off x="609768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DF5416-163E-4A6E-A248-8E337597EA4D}"/>
              </a:ext>
            </a:extLst>
          </p:cNvPr>
          <p:cNvSpPr txBox="1"/>
          <p:nvPr userDrawn="1"/>
        </p:nvSpPr>
        <p:spPr>
          <a:xfrm>
            <a:off x="609768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B92149-B45A-4FC5-968C-B986E0C4700F}"/>
              </a:ext>
            </a:extLst>
          </p:cNvPr>
          <p:cNvSpPr txBox="1"/>
          <p:nvPr userDrawn="1"/>
        </p:nvSpPr>
        <p:spPr>
          <a:xfrm>
            <a:off x="609768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F5A768-E7DC-4D96-AAF3-21FBBF300C0C}"/>
              </a:ext>
            </a:extLst>
          </p:cNvPr>
          <p:cNvSpPr txBox="1"/>
          <p:nvPr userDrawn="1"/>
        </p:nvSpPr>
        <p:spPr>
          <a:xfrm>
            <a:off x="609768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F1FFB2-B0BC-446B-9B34-4288C9E9AFC9}"/>
              </a:ext>
            </a:extLst>
          </p:cNvPr>
          <p:cNvSpPr txBox="1"/>
          <p:nvPr userDrawn="1"/>
        </p:nvSpPr>
        <p:spPr>
          <a:xfrm>
            <a:off x="609768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7AAD6C-5663-4415-95C8-95A418271499}"/>
              </a:ext>
            </a:extLst>
          </p:cNvPr>
          <p:cNvSpPr txBox="1"/>
          <p:nvPr userDrawn="1"/>
        </p:nvSpPr>
        <p:spPr>
          <a:xfrm>
            <a:off x="609768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202B93-89D8-4FDD-8D9A-0C21EF535DD5}"/>
              </a:ext>
            </a:extLst>
          </p:cNvPr>
          <p:cNvSpPr txBox="1"/>
          <p:nvPr userDrawn="1"/>
        </p:nvSpPr>
        <p:spPr>
          <a:xfrm>
            <a:off x="681226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F4B8E3-F91B-4E96-93C4-2D4AE885E78B}"/>
              </a:ext>
            </a:extLst>
          </p:cNvPr>
          <p:cNvSpPr txBox="1"/>
          <p:nvPr userDrawn="1"/>
        </p:nvSpPr>
        <p:spPr>
          <a:xfrm>
            <a:off x="681226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Document </a:t>
            </a:r>
            <a:br>
              <a:rPr lang="en-US" sz="800" dirty="0">
                <a:solidFill>
                  <a:schemeClr val="tx1"/>
                </a:solidFill>
              </a:rPr>
            </a:b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5058D7-7643-429A-89EC-F353837EA808}"/>
              </a:ext>
            </a:extLst>
          </p:cNvPr>
          <p:cNvSpPr txBox="1"/>
          <p:nvPr userDrawn="1"/>
        </p:nvSpPr>
        <p:spPr>
          <a:xfrm>
            <a:off x="681226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070FC8-666B-4E4E-9D25-C3E250A33377}"/>
              </a:ext>
            </a:extLst>
          </p:cNvPr>
          <p:cNvSpPr txBox="1"/>
          <p:nvPr userDrawn="1"/>
        </p:nvSpPr>
        <p:spPr>
          <a:xfrm>
            <a:off x="681226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145C96-DBDE-46E2-9171-37C44FC392A8}"/>
              </a:ext>
            </a:extLst>
          </p:cNvPr>
          <p:cNvSpPr txBox="1"/>
          <p:nvPr userDrawn="1"/>
        </p:nvSpPr>
        <p:spPr>
          <a:xfrm>
            <a:off x="681226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EF2FF4D-B1BD-4666-8C9D-753E6C0E2A6E}"/>
              </a:ext>
            </a:extLst>
          </p:cNvPr>
          <p:cNvSpPr txBox="1"/>
          <p:nvPr userDrawn="1"/>
        </p:nvSpPr>
        <p:spPr>
          <a:xfrm>
            <a:off x="681226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4C49745-860B-4CA3-9551-970E17443DF5}"/>
              </a:ext>
            </a:extLst>
          </p:cNvPr>
          <p:cNvSpPr txBox="1"/>
          <p:nvPr userDrawn="1"/>
        </p:nvSpPr>
        <p:spPr>
          <a:xfrm>
            <a:off x="752685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252A578-B230-4B6B-AAAA-19F05A989A4C}"/>
              </a:ext>
            </a:extLst>
          </p:cNvPr>
          <p:cNvSpPr txBox="1"/>
          <p:nvPr userDrawn="1"/>
        </p:nvSpPr>
        <p:spPr>
          <a:xfrm>
            <a:off x="752685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E902129-2039-4AC5-9EBC-415B09B01A10}"/>
              </a:ext>
            </a:extLst>
          </p:cNvPr>
          <p:cNvSpPr txBox="1"/>
          <p:nvPr userDrawn="1"/>
        </p:nvSpPr>
        <p:spPr>
          <a:xfrm>
            <a:off x="752685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</a:t>
            </a:r>
            <a:r>
              <a:rPr lang="en-US" sz="800" dirty="0" err="1">
                <a:solidFill>
                  <a:schemeClr val="tx1"/>
                </a:solidFill>
              </a:rPr>
              <a:t>onebox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1D5AB5D-E898-4CE8-88C3-3E21999E6C50}"/>
              </a:ext>
            </a:extLst>
          </p:cNvPr>
          <p:cNvSpPr txBox="1"/>
          <p:nvPr userDrawn="1"/>
        </p:nvSpPr>
        <p:spPr>
          <a:xfrm>
            <a:off x="752685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021956-D404-44CD-8BDA-4678E175BE1E}"/>
              </a:ext>
            </a:extLst>
          </p:cNvPr>
          <p:cNvSpPr txBox="1"/>
          <p:nvPr userDrawn="1"/>
        </p:nvSpPr>
        <p:spPr>
          <a:xfrm>
            <a:off x="752685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9BA3CC2-4687-4D55-A9A9-C1937314AF35}"/>
              </a:ext>
            </a:extLst>
          </p:cNvPr>
          <p:cNvSpPr txBox="1"/>
          <p:nvPr userDrawn="1"/>
        </p:nvSpPr>
        <p:spPr>
          <a:xfrm>
            <a:off x="752685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5C6136B-4DC2-4E31-AF26-A93DBD24CA8F}"/>
              </a:ext>
            </a:extLst>
          </p:cNvPr>
          <p:cNvSpPr txBox="1"/>
          <p:nvPr userDrawn="1"/>
        </p:nvSpPr>
        <p:spPr>
          <a:xfrm>
            <a:off x="1038519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44B68C6-DDF9-4772-BACB-2418FAC2EB35}"/>
              </a:ext>
            </a:extLst>
          </p:cNvPr>
          <p:cNvSpPr txBox="1"/>
          <p:nvPr userDrawn="1"/>
        </p:nvSpPr>
        <p:spPr>
          <a:xfrm>
            <a:off x="1038519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E3E25C0-0159-47D0-8404-B2FD99482D3C}"/>
              </a:ext>
            </a:extLst>
          </p:cNvPr>
          <p:cNvSpPr txBox="1"/>
          <p:nvPr userDrawn="1"/>
        </p:nvSpPr>
        <p:spPr>
          <a:xfrm>
            <a:off x="1038519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12B148EE-860B-42DE-AA87-19FA87556A69}"/>
              </a:ext>
            </a:extLst>
          </p:cNvPr>
          <p:cNvSpPr txBox="1"/>
          <p:nvPr userDrawn="1"/>
        </p:nvSpPr>
        <p:spPr>
          <a:xfrm>
            <a:off x="1038519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2684DB5-07E2-4F18-B4CE-CB234FC03788}"/>
              </a:ext>
            </a:extLst>
          </p:cNvPr>
          <p:cNvSpPr txBox="1"/>
          <p:nvPr userDrawn="1"/>
        </p:nvSpPr>
        <p:spPr>
          <a:xfrm>
            <a:off x="10385191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9761184-BF59-4B13-A148-A1A500BA9BEB}"/>
              </a:ext>
            </a:extLst>
          </p:cNvPr>
          <p:cNvSpPr txBox="1"/>
          <p:nvPr userDrawn="1"/>
        </p:nvSpPr>
        <p:spPr>
          <a:xfrm>
            <a:off x="11099777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C181999-EBCB-4B10-8CC1-A8EDD2AA8AB7}"/>
              </a:ext>
            </a:extLst>
          </p:cNvPr>
          <p:cNvSpPr txBox="1"/>
          <p:nvPr userDrawn="1"/>
        </p:nvSpPr>
        <p:spPr>
          <a:xfrm>
            <a:off x="395392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42A1ADC-4E65-45D8-9FF2-DAF8DF6DBFDB}"/>
              </a:ext>
            </a:extLst>
          </p:cNvPr>
          <p:cNvSpPr txBox="1"/>
          <p:nvPr userDrawn="1"/>
        </p:nvSpPr>
        <p:spPr>
          <a:xfrm>
            <a:off x="395392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BD0D93A-0A4E-4141-B475-A7A7949E5E19}"/>
              </a:ext>
            </a:extLst>
          </p:cNvPr>
          <p:cNvSpPr txBox="1"/>
          <p:nvPr userDrawn="1"/>
        </p:nvSpPr>
        <p:spPr>
          <a:xfrm>
            <a:off x="395392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BF395BA-B452-4237-A96E-6132CA84743F}"/>
              </a:ext>
            </a:extLst>
          </p:cNvPr>
          <p:cNvSpPr txBox="1"/>
          <p:nvPr userDrawn="1"/>
        </p:nvSpPr>
        <p:spPr>
          <a:xfrm>
            <a:off x="395392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1FC3985-50EB-4C6E-8D13-22CC4D33A8D4}"/>
              </a:ext>
            </a:extLst>
          </p:cNvPr>
          <p:cNvSpPr txBox="1"/>
          <p:nvPr userDrawn="1"/>
        </p:nvSpPr>
        <p:spPr>
          <a:xfrm>
            <a:off x="395392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BFD4676-4AB4-4045-B6A7-BD0E3B58EDCD}"/>
              </a:ext>
            </a:extLst>
          </p:cNvPr>
          <p:cNvSpPr txBox="1"/>
          <p:nvPr userDrawn="1"/>
        </p:nvSpPr>
        <p:spPr>
          <a:xfrm>
            <a:off x="395392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512916-1354-402C-AB26-7E879440F016}"/>
              </a:ext>
            </a:extLst>
          </p:cNvPr>
          <p:cNvSpPr txBox="1"/>
          <p:nvPr userDrawn="1"/>
        </p:nvSpPr>
        <p:spPr>
          <a:xfrm>
            <a:off x="538309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E45D832-8D81-4441-8923-732A16BCBF20}"/>
              </a:ext>
            </a:extLst>
          </p:cNvPr>
          <p:cNvSpPr txBox="1"/>
          <p:nvPr userDrawn="1"/>
        </p:nvSpPr>
        <p:spPr>
          <a:xfrm>
            <a:off x="538309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CCD6C7D-8D4F-471F-BF6A-3DA2E570A11A}"/>
              </a:ext>
            </a:extLst>
          </p:cNvPr>
          <p:cNvSpPr txBox="1"/>
          <p:nvPr userDrawn="1"/>
        </p:nvSpPr>
        <p:spPr>
          <a:xfrm>
            <a:off x="538309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2DF3D9B-AEFD-4913-9091-1766F686CC24}"/>
              </a:ext>
            </a:extLst>
          </p:cNvPr>
          <p:cNvSpPr txBox="1"/>
          <p:nvPr userDrawn="1"/>
        </p:nvSpPr>
        <p:spPr>
          <a:xfrm>
            <a:off x="538309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CA99349-7E4F-42A8-B135-0254590B3A20}"/>
              </a:ext>
            </a:extLst>
          </p:cNvPr>
          <p:cNvSpPr txBox="1"/>
          <p:nvPr userDrawn="1"/>
        </p:nvSpPr>
        <p:spPr>
          <a:xfrm>
            <a:off x="5383096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E2829F3-9FE5-421B-A781-8133376E77C9}"/>
              </a:ext>
            </a:extLst>
          </p:cNvPr>
          <p:cNvSpPr txBox="1"/>
          <p:nvPr userDrawn="1"/>
        </p:nvSpPr>
        <p:spPr>
          <a:xfrm>
            <a:off x="538309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4277E678-95C6-4042-906A-9B98BDABD780}"/>
              </a:ext>
            </a:extLst>
          </p:cNvPr>
          <p:cNvSpPr txBox="1"/>
          <p:nvPr userDrawn="1"/>
        </p:nvSpPr>
        <p:spPr>
          <a:xfrm>
            <a:off x="466851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D653F88-C5C2-4DA1-9FD2-F1148CC933FA}"/>
              </a:ext>
            </a:extLst>
          </p:cNvPr>
          <p:cNvSpPr txBox="1"/>
          <p:nvPr userDrawn="1"/>
        </p:nvSpPr>
        <p:spPr>
          <a:xfrm>
            <a:off x="466851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D2CDFC3-B977-465E-A8FC-581C80106056}"/>
              </a:ext>
            </a:extLst>
          </p:cNvPr>
          <p:cNvSpPr txBox="1"/>
          <p:nvPr userDrawn="1"/>
        </p:nvSpPr>
        <p:spPr>
          <a:xfrm>
            <a:off x="466851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17BB878-8640-4043-B10E-730925B9B418}"/>
              </a:ext>
            </a:extLst>
          </p:cNvPr>
          <p:cNvSpPr txBox="1"/>
          <p:nvPr userDrawn="1"/>
        </p:nvSpPr>
        <p:spPr>
          <a:xfrm>
            <a:off x="466851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BD1719A-8A2E-4BE8-AE36-F41AC5723B2E}"/>
              </a:ext>
            </a:extLst>
          </p:cNvPr>
          <p:cNvSpPr txBox="1"/>
          <p:nvPr userDrawn="1"/>
        </p:nvSpPr>
        <p:spPr>
          <a:xfrm>
            <a:off x="466851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0ADFD1E-2D8B-44B9-B547-A54094EF1EB4}"/>
              </a:ext>
            </a:extLst>
          </p:cNvPr>
          <p:cNvSpPr txBox="1"/>
          <p:nvPr userDrawn="1"/>
        </p:nvSpPr>
        <p:spPr>
          <a:xfrm>
            <a:off x="466851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E604084-A22E-4804-9DD7-818B5B77E8B0}"/>
              </a:ext>
            </a:extLst>
          </p:cNvPr>
          <p:cNvSpPr txBox="1"/>
          <p:nvPr userDrawn="1"/>
        </p:nvSpPr>
        <p:spPr>
          <a:xfrm>
            <a:off x="824143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6EFCF0E-5483-4412-948C-D62CB2FCDF4C}"/>
              </a:ext>
            </a:extLst>
          </p:cNvPr>
          <p:cNvSpPr txBox="1"/>
          <p:nvPr userDrawn="1"/>
        </p:nvSpPr>
        <p:spPr>
          <a:xfrm>
            <a:off x="824143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D89995A6-FEE0-4A1F-A817-D11AF7B5C394}"/>
              </a:ext>
            </a:extLst>
          </p:cNvPr>
          <p:cNvSpPr txBox="1"/>
          <p:nvPr userDrawn="1"/>
        </p:nvSpPr>
        <p:spPr>
          <a:xfrm>
            <a:off x="824143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3FE832-7D1D-4660-BA4A-0AA427F63DAF}"/>
              </a:ext>
            </a:extLst>
          </p:cNvPr>
          <p:cNvSpPr txBox="1"/>
          <p:nvPr userDrawn="1"/>
        </p:nvSpPr>
        <p:spPr>
          <a:xfrm>
            <a:off x="824143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D7E7F3D-3B87-48E6-B768-EC0F773CA9D0}"/>
              </a:ext>
            </a:extLst>
          </p:cNvPr>
          <p:cNvSpPr txBox="1"/>
          <p:nvPr userDrawn="1"/>
        </p:nvSpPr>
        <p:spPr>
          <a:xfrm>
            <a:off x="8241436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C1477E2-5C20-48CE-81AC-B5C1BC359C10}"/>
              </a:ext>
            </a:extLst>
          </p:cNvPr>
          <p:cNvSpPr txBox="1"/>
          <p:nvPr userDrawn="1"/>
        </p:nvSpPr>
        <p:spPr>
          <a:xfrm>
            <a:off x="824143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8C920E2-9B75-45B2-9E36-9A3CBC54541B}"/>
              </a:ext>
            </a:extLst>
          </p:cNvPr>
          <p:cNvSpPr txBox="1"/>
          <p:nvPr userDrawn="1"/>
        </p:nvSpPr>
        <p:spPr>
          <a:xfrm>
            <a:off x="967060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D4BD7B8-E404-439C-83BD-A1F5831F639F}"/>
              </a:ext>
            </a:extLst>
          </p:cNvPr>
          <p:cNvSpPr txBox="1"/>
          <p:nvPr userDrawn="1"/>
        </p:nvSpPr>
        <p:spPr>
          <a:xfrm>
            <a:off x="967060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F201862-38EB-4F50-82FB-601D7C08C594}"/>
              </a:ext>
            </a:extLst>
          </p:cNvPr>
          <p:cNvSpPr txBox="1"/>
          <p:nvPr userDrawn="1"/>
        </p:nvSpPr>
        <p:spPr>
          <a:xfrm>
            <a:off x="967060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51FBA84-2827-43BD-9732-BD2E19A56FFC}"/>
              </a:ext>
            </a:extLst>
          </p:cNvPr>
          <p:cNvSpPr txBox="1"/>
          <p:nvPr userDrawn="1"/>
        </p:nvSpPr>
        <p:spPr>
          <a:xfrm>
            <a:off x="967060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FE07581-9009-489F-8848-EBCBFA1D5B39}"/>
              </a:ext>
            </a:extLst>
          </p:cNvPr>
          <p:cNvSpPr txBox="1"/>
          <p:nvPr userDrawn="1"/>
        </p:nvSpPr>
        <p:spPr>
          <a:xfrm>
            <a:off x="967060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0478EB8-2C8F-48EE-AC90-39D5D4B92B0C}"/>
              </a:ext>
            </a:extLst>
          </p:cNvPr>
          <p:cNvSpPr txBox="1"/>
          <p:nvPr userDrawn="1"/>
        </p:nvSpPr>
        <p:spPr>
          <a:xfrm>
            <a:off x="1038519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0A713AF-0941-4574-96FE-A1FC816DEDFB}"/>
              </a:ext>
            </a:extLst>
          </p:cNvPr>
          <p:cNvSpPr txBox="1"/>
          <p:nvPr userDrawn="1"/>
        </p:nvSpPr>
        <p:spPr>
          <a:xfrm>
            <a:off x="895602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A4B19B8-E672-4D38-9CB3-0D8AC7998B08}"/>
              </a:ext>
            </a:extLst>
          </p:cNvPr>
          <p:cNvSpPr txBox="1"/>
          <p:nvPr userDrawn="1"/>
        </p:nvSpPr>
        <p:spPr>
          <a:xfrm>
            <a:off x="895602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62502A6-009E-4640-BF0B-03B421A81EF9}"/>
              </a:ext>
            </a:extLst>
          </p:cNvPr>
          <p:cNvSpPr txBox="1"/>
          <p:nvPr userDrawn="1"/>
        </p:nvSpPr>
        <p:spPr>
          <a:xfrm>
            <a:off x="895602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519ACAC-486E-4160-8399-2F9B6D9251A0}"/>
              </a:ext>
            </a:extLst>
          </p:cNvPr>
          <p:cNvSpPr txBox="1"/>
          <p:nvPr userDrawn="1"/>
        </p:nvSpPr>
        <p:spPr>
          <a:xfrm>
            <a:off x="895602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151B56ED-1ECF-41B5-8585-30BF106079DA}"/>
              </a:ext>
            </a:extLst>
          </p:cNvPr>
          <p:cNvSpPr txBox="1"/>
          <p:nvPr userDrawn="1"/>
        </p:nvSpPr>
        <p:spPr>
          <a:xfrm>
            <a:off x="895602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12F070-E60E-494A-8207-605F79AF303C}"/>
              </a:ext>
            </a:extLst>
          </p:cNvPr>
          <p:cNvSpPr txBox="1"/>
          <p:nvPr userDrawn="1"/>
        </p:nvSpPr>
        <p:spPr>
          <a:xfrm>
            <a:off x="967060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697B180-FE94-4F45-B97D-9C2F9A1781C2}"/>
              </a:ext>
            </a:extLst>
          </p:cNvPr>
          <p:cNvSpPr txBox="1"/>
          <p:nvPr userDrawn="1"/>
        </p:nvSpPr>
        <p:spPr>
          <a:xfrm>
            <a:off x="11099777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C1CA4086-EA73-495E-BE34-DD8203A7E949}"/>
              </a:ext>
            </a:extLst>
          </p:cNvPr>
          <p:cNvSpPr txBox="1"/>
          <p:nvPr userDrawn="1"/>
        </p:nvSpPr>
        <p:spPr>
          <a:xfrm>
            <a:off x="11099777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4F21E85F-840B-4159-B44C-2390AF380EBC}"/>
              </a:ext>
            </a:extLst>
          </p:cNvPr>
          <p:cNvSpPr txBox="1"/>
          <p:nvPr userDrawn="1"/>
        </p:nvSpPr>
        <p:spPr>
          <a:xfrm>
            <a:off x="11099777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5EF34C6-5A41-409E-9D55-A037DA071D04}"/>
              </a:ext>
            </a:extLst>
          </p:cNvPr>
          <p:cNvSpPr txBox="1"/>
          <p:nvPr userDrawn="1"/>
        </p:nvSpPr>
        <p:spPr>
          <a:xfrm>
            <a:off x="11099777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8F42763-C69F-4D2A-971C-9A2AE0C3D097}"/>
              </a:ext>
            </a:extLst>
          </p:cNvPr>
          <p:cNvSpPr txBox="1"/>
          <p:nvPr userDrawn="1"/>
        </p:nvSpPr>
        <p:spPr>
          <a:xfrm>
            <a:off x="11099777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6508B084-8FC4-4867-9543-FB1C3A14170E}"/>
              </a:ext>
            </a:extLst>
          </p:cNvPr>
          <p:cNvSpPr txBox="1"/>
          <p:nvPr userDrawn="1"/>
        </p:nvSpPr>
        <p:spPr>
          <a:xfrm>
            <a:off x="895602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Light bulb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675F9-B2EB-421B-A4C4-8B8683D0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68924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 Bracket 8">
            <a:extLst>
              <a:ext uri="{FF2B5EF4-FFF2-40B4-BE49-F238E27FC236}">
                <a16:creationId xmlns:a16="http://schemas.microsoft.com/office/drawing/2014/main" id="{9DB06F89-EAA2-4FFE-B137-881E21A8ABBB}"/>
              </a:ext>
            </a:extLst>
          </p:cNvPr>
          <p:cNvSpPr/>
          <p:nvPr userDrawn="1"/>
        </p:nvSpPr>
        <p:spPr>
          <a:xfrm flipH="1">
            <a:off x="-7" y="1276793"/>
            <a:ext cx="3239347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4BF08-37C9-4A82-8CD9-F9E8C1101BAA}"/>
              </a:ext>
            </a:extLst>
          </p:cNvPr>
          <p:cNvSpPr txBox="1"/>
          <p:nvPr userDrawn="1"/>
        </p:nvSpPr>
        <p:spPr>
          <a:xfrm>
            <a:off x="1911026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7B60F-1078-4BE3-9CAB-8304FE309F6E}"/>
              </a:ext>
            </a:extLst>
          </p:cNvPr>
          <p:cNvSpPr txBox="1"/>
          <p:nvPr userDrawn="1"/>
        </p:nvSpPr>
        <p:spPr>
          <a:xfrm>
            <a:off x="539318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5CDC6-930D-434F-ABE4-523C106B2E88}"/>
              </a:ext>
            </a:extLst>
          </p:cNvPr>
          <p:cNvSpPr txBox="1"/>
          <p:nvPr userDrawn="1"/>
        </p:nvSpPr>
        <p:spPr>
          <a:xfrm>
            <a:off x="665076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D0A21-97F1-4BD7-B182-DCD48BBE1F84}"/>
              </a:ext>
            </a:extLst>
          </p:cNvPr>
          <p:cNvSpPr txBox="1"/>
          <p:nvPr userDrawn="1"/>
        </p:nvSpPr>
        <p:spPr>
          <a:xfrm>
            <a:off x="2320810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C5ACA1-85CB-4766-9421-AA20E838C068}"/>
              </a:ext>
            </a:extLst>
          </p:cNvPr>
          <p:cNvSpPr txBox="1"/>
          <p:nvPr userDrawn="1"/>
        </p:nvSpPr>
        <p:spPr>
          <a:xfrm>
            <a:off x="1038759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357ABD-BDFE-43B6-9B70-42F54AF2329C}"/>
              </a:ext>
            </a:extLst>
          </p:cNvPr>
          <p:cNvSpPr txBox="1"/>
          <p:nvPr userDrawn="1"/>
        </p:nvSpPr>
        <p:spPr>
          <a:xfrm>
            <a:off x="10387591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D8E62-1929-4FFF-BB15-019EB5FC2C28}"/>
              </a:ext>
            </a:extLst>
          </p:cNvPr>
          <p:cNvSpPr txBox="1"/>
          <p:nvPr userDrawn="1"/>
        </p:nvSpPr>
        <p:spPr>
          <a:xfrm>
            <a:off x="11099777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984A45-E83A-41BA-BCAB-578902BA60E6}"/>
              </a:ext>
            </a:extLst>
          </p:cNvPr>
          <p:cNvSpPr txBox="1"/>
          <p:nvPr userDrawn="1"/>
        </p:nvSpPr>
        <p:spPr>
          <a:xfrm>
            <a:off x="1109977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0A11A9-CC57-4BB8-89E1-E6E01DBEFBE7}"/>
              </a:ext>
            </a:extLst>
          </p:cNvPr>
          <p:cNvSpPr txBox="1"/>
          <p:nvPr userDrawn="1"/>
        </p:nvSpPr>
        <p:spPr>
          <a:xfrm>
            <a:off x="11099777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AE3A5-23C6-4E16-93B7-EABD67CD7A27}"/>
              </a:ext>
            </a:extLst>
          </p:cNvPr>
          <p:cNvSpPr txBox="1"/>
          <p:nvPr userDrawn="1"/>
        </p:nvSpPr>
        <p:spPr>
          <a:xfrm>
            <a:off x="1109977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EC31DA-BB4F-4719-8E81-C706EC4BF705}"/>
              </a:ext>
            </a:extLst>
          </p:cNvPr>
          <p:cNvSpPr txBox="1"/>
          <p:nvPr userDrawn="1"/>
        </p:nvSpPr>
        <p:spPr>
          <a:xfrm>
            <a:off x="38623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7FAF32-C656-490B-861F-744C1885F0FF}"/>
              </a:ext>
            </a:extLst>
          </p:cNvPr>
          <p:cNvSpPr txBox="1"/>
          <p:nvPr userDrawn="1"/>
        </p:nvSpPr>
        <p:spPr>
          <a:xfrm>
            <a:off x="38623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95A3F8-68C9-4D7E-B264-C8D119DED17E}"/>
              </a:ext>
            </a:extLst>
          </p:cNvPr>
          <p:cNvSpPr txBox="1"/>
          <p:nvPr userDrawn="1"/>
        </p:nvSpPr>
        <p:spPr>
          <a:xfrm>
            <a:off x="38623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A0B45D-E7D2-4205-948B-40F2D2C84361}"/>
              </a:ext>
            </a:extLst>
          </p:cNvPr>
          <p:cNvSpPr txBox="1"/>
          <p:nvPr userDrawn="1"/>
        </p:nvSpPr>
        <p:spPr>
          <a:xfrm>
            <a:off x="386232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4E4E6B-8C58-4A87-811D-632BC3AF8E69}"/>
              </a:ext>
            </a:extLst>
          </p:cNvPr>
          <p:cNvSpPr txBox="1"/>
          <p:nvPr userDrawn="1"/>
        </p:nvSpPr>
        <p:spPr>
          <a:xfrm>
            <a:off x="10941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90042C-17A5-4933-8C2F-049C18E5A584}"/>
              </a:ext>
            </a:extLst>
          </p:cNvPr>
          <p:cNvSpPr txBox="1"/>
          <p:nvPr userDrawn="1"/>
        </p:nvSpPr>
        <p:spPr>
          <a:xfrm>
            <a:off x="10941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C24A7-722C-4876-81E9-5552BE92F0F9}"/>
              </a:ext>
            </a:extLst>
          </p:cNvPr>
          <p:cNvSpPr txBox="1"/>
          <p:nvPr userDrawn="1"/>
        </p:nvSpPr>
        <p:spPr>
          <a:xfrm>
            <a:off x="1094199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B9E5FB-8496-4F67-9246-4D3CF2F152F7}"/>
              </a:ext>
            </a:extLst>
          </p:cNvPr>
          <p:cNvSpPr txBox="1"/>
          <p:nvPr userDrawn="1"/>
        </p:nvSpPr>
        <p:spPr>
          <a:xfrm>
            <a:off x="10941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82E093-A924-4BC2-9033-B0724C502141}"/>
              </a:ext>
            </a:extLst>
          </p:cNvPr>
          <p:cNvSpPr txBox="1"/>
          <p:nvPr userDrawn="1"/>
        </p:nvSpPr>
        <p:spPr>
          <a:xfrm>
            <a:off x="1808609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2F9DD0-3AAD-4DF6-8FD9-49F5B75A74C9}"/>
              </a:ext>
            </a:extLst>
          </p:cNvPr>
          <p:cNvSpPr txBox="1"/>
          <p:nvPr userDrawn="1"/>
        </p:nvSpPr>
        <p:spPr>
          <a:xfrm>
            <a:off x="18086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9BD512-2053-4FBA-B3CF-04340B99A94F}"/>
              </a:ext>
            </a:extLst>
          </p:cNvPr>
          <p:cNvSpPr txBox="1"/>
          <p:nvPr userDrawn="1"/>
        </p:nvSpPr>
        <p:spPr>
          <a:xfrm>
            <a:off x="18086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7C9C30-B068-4C5F-8A0C-B42845C388F0}"/>
              </a:ext>
            </a:extLst>
          </p:cNvPr>
          <p:cNvSpPr txBox="1"/>
          <p:nvPr userDrawn="1"/>
        </p:nvSpPr>
        <p:spPr>
          <a:xfrm>
            <a:off x="18086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62010E-3466-4D90-852C-06F41099ADD6}"/>
              </a:ext>
            </a:extLst>
          </p:cNvPr>
          <p:cNvSpPr txBox="1"/>
          <p:nvPr userDrawn="1"/>
        </p:nvSpPr>
        <p:spPr>
          <a:xfrm>
            <a:off x="252425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7844AA-A71F-4B8C-87CF-C5F3E6A4077B}"/>
              </a:ext>
            </a:extLst>
          </p:cNvPr>
          <p:cNvSpPr txBox="1"/>
          <p:nvPr userDrawn="1"/>
        </p:nvSpPr>
        <p:spPr>
          <a:xfrm>
            <a:off x="2524257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6AC10E-9432-4465-85A9-18EA52B6AF93}"/>
              </a:ext>
            </a:extLst>
          </p:cNvPr>
          <p:cNvSpPr txBox="1"/>
          <p:nvPr userDrawn="1"/>
        </p:nvSpPr>
        <p:spPr>
          <a:xfrm>
            <a:off x="4667488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DF5416-163E-4A6E-A248-8E337597EA4D}"/>
              </a:ext>
            </a:extLst>
          </p:cNvPr>
          <p:cNvSpPr txBox="1"/>
          <p:nvPr userDrawn="1"/>
        </p:nvSpPr>
        <p:spPr>
          <a:xfrm>
            <a:off x="4667488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B92149-B45A-4FC5-968C-B986E0C4700F}"/>
              </a:ext>
            </a:extLst>
          </p:cNvPr>
          <p:cNvSpPr txBox="1"/>
          <p:nvPr userDrawn="1"/>
        </p:nvSpPr>
        <p:spPr>
          <a:xfrm>
            <a:off x="53818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F5A768-E7DC-4D96-AAF3-21FBBF300C0C}"/>
              </a:ext>
            </a:extLst>
          </p:cNvPr>
          <p:cNvSpPr txBox="1"/>
          <p:nvPr userDrawn="1"/>
        </p:nvSpPr>
        <p:spPr>
          <a:xfrm>
            <a:off x="4667488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F1FFB2-B0BC-446B-9B34-4288C9E9AFC9}"/>
              </a:ext>
            </a:extLst>
          </p:cNvPr>
          <p:cNvSpPr txBox="1"/>
          <p:nvPr userDrawn="1"/>
        </p:nvSpPr>
        <p:spPr>
          <a:xfrm>
            <a:off x="538189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7AAD6C-5663-4415-95C8-95A418271499}"/>
              </a:ext>
            </a:extLst>
          </p:cNvPr>
          <p:cNvSpPr txBox="1"/>
          <p:nvPr userDrawn="1"/>
        </p:nvSpPr>
        <p:spPr>
          <a:xfrm>
            <a:off x="53818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202B93-89D8-4FDD-8D9A-0C21EF535DD5}"/>
              </a:ext>
            </a:extLst>
          </p:cNvPr>
          <p:cNvSpPr txBox="1"/>
          <p:nvPr userDrawn="1"/>
        </p:nvSpPr>
        <p:spPr>
          <a:xfrm>
            <a:off x="538189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F4B8E3-F91B-4E96-93C4-2D4AE885E78B}"/>
              </a:ext>
            </a:extLst>
          </p:cNvPr>
          <p:cNvSpPr txBox="1"/>
          <p:nvPr userDrawn="1"/>
        </p:nvSpPr>
        <p:spPr>
          <a:xfrm>
            <a:off x="53818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Document </a:t>
            </a:r>
            <a:br>
              <a:rPr lang="en-US" sz="800" dirty="0">
                <a:solidFill>
                  <a:schemeClr val="tx1"/>
                </a:solidFill>
              </a:rPr>
            </a:b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5058D7-7643-429A-89EC-F353837EA808}"/>
              </a:ext>
            </a:extLst>
          </p:cNvPr>
          <p:cNvSpPr txBox="1"/>
          <p:nvPr userDrawn="1"/>
        </p:nvSpPr>
        <p:spPr>
          <a:xfrm>
            <a:off x="609630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070FC8-666B-4E4E-9D25-C3E250A33377}"/>
              </a:ext>
            </a:extLst>
          </p:cNvPr>
          <p:cNvSpPr txBox="1"/>
          <p:nvPr userDrawn="1"/>
        </p:nvSpPr>
        <p:spPr>
          <a:xfrm>
            <a:off x="538189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145C96-DBDE-46E2-9171-37C44FC392A8}"/>
              </a:ext>
            </a:extLst>
          </p:cNvPr>
          <p:cNvSpPr txBox="1"/>
          <p:nvPr userDrawn="1"/>
        </p:nvSpPr>
        <p:spPr>
          <a:xfrm>
            <a:off x="609630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EF2FF4D-B1BD-4666-8C9D-753E6C0E2A6E}"/>
              </a:ext>
            </a:extLst>
          </p:cNvPr>
          <p:cNvSpPr txBox="1"/>
          <p:nvPr userDrawn="1"/>
        </p:nvSpPr>
        <p:spPr>
          <a:xfrm>
            <a:off x="60963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4C49745-860B-4CA3-9551-970E17443DF5}"/>
              </a:ext>
            </a:extLst>
          </p:cNvPr>
          <p:cNvSpPr txBox="1"/>
          <p:nvPr userDrawn="1"/>
        </p:nvSpPr>
        <p:spPr>
          <a:xfrm>
            <a:off x="60963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252A578-B230-4B6B-AAAA-19F05A989A4C}"/>
              </a:ext>
            </a:extLst>
          </p:cNvPr>
          <p:cNvSpPr txBox="1"/>
          <p:nvPr userDrawn="1"/>
        </p:nvSpPr>
        <p:spPr>
          <a:xfrm>
            <a:off x="60963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E902129-2039-4AC5-9EBC-415B09B01A10}"/>
              </a:ext>
            </a:extLst>
          </p:cNvPr>
          <p:cNvSpPr txBox="1"/>
          <p:nvPr userDrawn="1"/>
        </p:nvSpPr>
        <p:spPr>
          <a:xfrm>
            <a:off x="681072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</a:t>
            </a:r>
            <a:r>
              <a:rPr lang="en-US" sz="800" dirty="0" err="1">
                <a:solidFill>
                  <a:schemeClr val="tx1"/>
                </a:solidFill>
              </a:rPr>
              <a:t>onebox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1D5AB5D-E898-4CE8-88C3-3E21999E6C50}"/>
              </a:ext>
            </a:extLst>
          </p:cNvPr>
          <p:cNvSpPr txBox="1"/>
          <p:nvPr userDrawn="1"/>
        </p:nvSpPr>
        <p:spPr>
          <a:xfrm>
            <a:off x="6096309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021956-D404-44CD-8BDA-4678E175BE1E}"/>
              </a:ext>
            </a:extLst>
          </p:cNvPr>
          <p:cNvSpPr txBox="1"/>
          <p:nvPr userDrawn="1"/>
        </p:nvSpPr>
        <p:spPr>
          <a:xfrm>
            <a:off x="6810720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9BA3CC2-4687-4D55-A9A9-C1937314AF35}"/>
              </a:ext>
            </a:extLst>
          </p:cNvPr>
          <p:cNvSpPr txBox="1"/>
          <p:nvPr userDrawn="1"/>
        </p:nvSpPr>
        <p:spPr>
          <a:xfrm>
            <a:off x="681072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5C6136B-4DC2-4E31-AF26-A93DBD24CA8F}"/>
              </a:ext>
            </a:extLst>
          </p:cNvPr>
          <p:cNvSpPr txBox="1"/>
          <p:nvPr userDrawn="1"/>
        </p:nvSpPr>
        <p:spPr>
          <a:xfrm>
            <a:off x="895965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44B68C6-DDF9-4772-BACB-2418FAC2EB35}"/>
              </a:ext>
            </a:extLst>
          </p:cNvPr>
          <p:cNvSpPr txBox="1"/>
          <p:nvPr userDrawn="1"/>
        </p:nvSpPr>
        <p:spPr>
          <a:xfrm>
            <a:off x="895965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E3E25C0-0159-47D0-8404-B2FD99482D3C}"/>
              </a:ext>
            </a:extLst>
          </p:cNvPr>
          <p:cNvSpPr txBox="1"/>
          <p:nvPr userDrawn="1"/>
        </p:nvSpPr>
        <p:spPr>
          <a:xfrm>
            <a:off x="967267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12B148EE-860B-42DE-AA87-19FA87556A69}"/>
              </a:ext>
            </a:extLst>
          </p:cNvPr>
          <p:cNvSpPr txBox="1"/>
          <p:nvPr userDrawn="1"/>
        </p:nvSpPr>
        <p:spPr>
          <a:xfrm>
            <a:off x="8959652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2684DB5-07E2-4F18-B4CE-CB234FC03788}"/>
              </a:ext>
            </a:extLst>
          </p:cNvPr>
          <p:cNvSpPr txBox="1"/>
          <p:nvPr userDrawn="1"/>
        </p:nvSpPr>
        <p:spPr>
          <a:xfrm>
            <a:off x="9672676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9761184-BF59-4B13-A148-A1A500BA9BEB}"/>
              </a:ext>
            </a:extLst>
          </p:cNvPr>
          <p:cNvSpPr txBox="1"/>
          <p:nvPr userDrawn="1"/>
        </p:nvSpPr>
        <p:spPr>
          <a:xfrm>
            <a:off x="10387591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C181999-EBCB-4B10-8CC1-A8EDD2AA8AB7}"/>
              </a:ext>
            </a:extLst>
          </p:cNvPr>
          <p:cNvSpPr txBox="1"/>
          <p:nvPr userDrawn="1"/>
        </p:nvSpPr>
        <p:spPr>
          <a:xfrm>
            <a:off x="252425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42A1ADC-4E65-45D8-9FF2-DAF8DF6DBFDB}"/>
              </a:ext>
            </a:extLst>
          </p:cNvPr>
          <p:cNvSpPr txBox="1"/>
          <p:nvPr userDrawn="1"/>
        </p:nvSpPr>
        <p:spPr>
          <a:xfrm>
            <a:off x="2524257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BD0D93A-0A4E-4141-B475-A7A7949E5E19}"/>
              </a:ext>
            </a:extLst>
          </p:cNvPr>
          <p:cNvSpPr txBox="1"/>
          <p:nvPr userDrawn="1"/>
        </p:nvSpPr>
        <p:spPr>
          <a:xfrm>
            <a:off x="324123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BF395BA-B452-4237-A96E-6132CA84743F}"/>
              </a:ext>
            </a:extLst>
          </p:cNvPr>
          <p:cNvSpPr txBox="1"/>
          <p:nvPr userDrawn="1"/>
        </p:nvSpPr>
        <p:spPr>
          <a:xfrm>
            <a:off x="11099777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1FC3985-50EB-4C6E-8D13-22CC4D33A8D4}"/>
              </a:ext>
            </a:extLst>
          </p:cNvPr>
          <p:cNvSpPr txBox="1"/>
          <p:nvPr userDrawn="1"/>
        </p:nvSpPr>
        <p:spPr>
          <a:xfrm>
            <a:off x="324123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BFD4676-4AB4-4045-B6A7-BD0E3B58EDCD}"/>
              </a:ext>
            </a:extLst>
          </p:cNvPr>
          <p:cNvSpPr txBox="1"/>
          <p:nvPr userDrawn="1"/>
        </p:nvSpPr>
        <p:spPr>
          <a:xfrm>
            <a:off x="324123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512916-1354-402C-AB26-7E879440F016}"/>
              </a:ext>
            </a:extLst>
          </p:cNvPr>
          <p:cNvSpPr txBox="1"/>
          <p:nvPr userDrawn="1"/>
        </p:nvSpPr>
        <p:spPr>
          <a:xfrm>
            <a:off x="3932072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E45D832-8D81-4441-8923-732A16BCBF20}"/>
              </a:ext>
            </a:extLst>
          </p:cNvPr>
          <p:cNvSpPr txBox="1"/>
          <p:nvPr userDrawn="1"/>
        </p:nvSpPr>
        <p:spPr>
          <a:xfrm>
            <a:off x="393207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CCD6C7D-8D4F-471F-BF6A-3DA2E570A11A}"/>
              </a:ext>
            </a:extLst>
          </p:cNvPr>
          <p:cNvSpPr txBox="1"/>
          <p:nvPr userDrawn="1"/>
        </p:nvSpPr>
        <p:spPr>
          <a:xfrm>
            <a:off x="4667488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2DF3D9B-AEFD-4913-9091-1766F686CC24}"/>
              </a:ext>
            </a:extLst>
          </p:cNvPr>
          <p:cNvSpPr txBox="1"/>
          <p:nvPr userDrawn="1"/>
        </p:nvSpPr>
        <p:spPr>
          <a:xfrm>
            <a:off x="3932072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CA99349-7E4F-42A8-B135-0254590B3A20}"/>
              </a:ext>
            </a:extLst>
          </p:cNvPr>
          <p:cNvSpPr txBox="1"/>
          <p:nvPr userDrawn="1"/>
        </p:nvSpPr>
        <p:spPr>
          <a:xfrm>
            <a:off x="4667488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E2829F3-9FE5-421B-A781-8133376E77C9}"/>
              </a:ext>
            </a:extLst>
          </p:cNvPr>
          <p:cNvSpPr txBox="1"/>
          <p:nvPr userDrawn="1"/>
        </p:nvSpPr>
        <p:spPr>
          <a:xfrm>
            <a:off x="4667488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4277E678-95C6-4042-906A-9B98BDABD780}"/>
              </a:ext>
            </a:extLst>
          </p:cNvPr>
          <p:cNvSpPr txBox="1"/>
          <p:nvPr userDrawn="1"/>
        </p:nvSpPr>
        <p:spPr>
          <a:xfrm>
            <a:off x="324123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D653F88-C5C2-4DA1-9FD2-F1148CC933FA}"/>
              </a:ext>
            </a:extLst>
          </p:cNvPr>
          <p:cNvSpPr txBox="1"/>
          <p:nvPr userDrawn="1"/>
        </p:nvSpPr>
        <p:spPr>
          <a:xfrm>
            <a:off x="324123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D2CDFC3-B977-465E-A8FC-581C80106056}"/>
              </a:ext>
            </a:extLst>
          </p:cNvPr>
          <p:cNvSpPr txBox="1"/>
          <p:nvPr userDrawn="1"/>
        </p:nvSpPr>
        <p:spPr>
          <a:xfrm>
            <a:off x="393207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17BB878-8640-4043-B10E-730925B9B418}"/>
              </a:ext>
            </a:extLst>
          </p:cNvPr>
          <p:cNvSpPr txBox="1"/>
          <p:nvPr userDrawn="1"/>
        </p:nvSpPr>
        <p:spPr>
          <a:xfrm>
            <a:off x="324123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BD1719A-8A2E-4BE8-AE36-F41AC5723B2E}"/>
              </a:ext>
            </a:extLst>
          </p:cNvPr>
          <p:cNvSpPr txBox="1"/>
          <p:nvPr userDrawn="1"/>
        </p:nvSpPr>
        <p:spPr>
          <a:xfrm>
            <a:off x="393207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0ADFD1E-2D8B-44B9-B547-A54094EF1EB4}"/>
              </a:ext>
            </a:extLst>
          </p:cNvPr>
          <p:cNvSpPr txBox="1"/>
          <p:nvPr userDrawn="1"/>
        </p:nvSpPr>
        <p:spPr>
          <a:xfrm>
            <a:off x="393207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E604084-A22E-4804-9DD7-818B5B77E8B0}"/>
              </a:ext>
            </a:extLst>
          </p:cNvPr>
          <p:cNvSpPr txBox="1"/>
          <p:nvPr userDrawn="1"/>
        </p:nvSpPr>
        <p:spPr>
          <a:xfrm>
            <a:off x="6810720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6EFCF0E-5483-4412-948C-D62CB2FCDF4C}"/>
              </a:ext>
            </a:extLst>
          </p:cNvPr>
          <p:cNvSpPr txBox="1"/>
          <p:nvPr userDrawn="1"/>
        </p:nvSpPr>
        <p:spPr>
          <a:xfrm>
            <a:off x="6810720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D89995A6-FEE0-4A1F-A817-D11AF7B5C394}"/>
              </a:ext>
            </a:extLst>
          </p:cNvPr>
          <p:cNvSpPr txBox="1"/>
          <p:nvPr userDrawn="1"/>
        </p:nvSpPr>
        <p:spPr>
          <a:xfrm>
            <a:off x="752513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3FE832-7D1D-4660-BA4A-0AA427F63DAF}"/>
              </a:ext>
            </a:extLst>
          </p:cNvPr>
          <p:cNvSpPr txBox="1"/>
          <p:nvPr userDrawn="1"/>
        </p:nvSpPr>
        <p:spPr>
          <a:xfrm>
            <a:off x="681072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D7E7F3D-3B87-48E6-B768-EC0F773CA9D0}"/>
              </a:ext>
            </a:extLst>
          </p:cNvPr>
          <p:cNvSpPr txBox="1"/>
          <p:nvPr userDrawn="1"/>
        </p:nvSpPr>
        <p:spPr>
          <a:xfrm>
            <a:off x="7525130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C1477E2-5C20-48CE-81AC-B5C1BC359C10}"/>
              </a:ext>
            </a:extLst>
          </p:cNvPr>
          <p:cNvSpPr txBox="1"/>
          <p:nvPr userDrawn="1"/>
        </p:nvSpPr>
        <p:spPr>
          <a:xfrm>
            <a:off x="752513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8C920E2-9B75-45B2-9E36-9A3CBC54541B}"/>
              </a:ext>
            </a:extLst>
          </p:cNvPr>
          <p:cNvSpPr txBox="1"/>
          <p:nvPr userDrawn="1"/>
        </p:nvSpPr>
        <p:spPr>
          <a:xfrm>
            <a:off x="8239541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D4BD7B8-E404-439C-83BD-A1F5831F639F}"/>
              </a:ext>
            </a:extLst>
          </p:cNvPr>
          <p:cNvSpPr txBox="1"/>
          <p:nvPr userDrawn="1"/>
        </p:nvSpPr>
        <p:spPr>
          <a:xfrm>
            <a:off x="8239541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F201862-38EB-4F50-82FB-601D7C08C594}"/>
              </a:ext>
            </a:extLst>
          </p:cNvPr>
          <p:cNvSpPr txBox="1"/>
          <p:nvPr userDrawn="1"/>
        </p:nvSpPr>
        <p:spPr>
          <a:xfrm>
            <a:off x="895965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51FBA84-2827-43BD-9732-BD2E19A56FFC}"/>
              </a:ext>
            </a:extLst>
          </p:cNvPr>
          <p:cNvSpPr txBox="1"/>
          <p:nvPr userDrawn="1"/>
        </p:nvSpPr>
        <p:spPr>
          <a:xfrm>
            <a:off x="823954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FE07581-9009-489F-8848-EBCBFA1D5B39}"/>
              </a:ext>
            </a:extLst>
          </p:cNvPr>
          <p:cNvSpPr txBox="1"/>
          <p:nvPr userDrawn="1"/>
        </p:nvSpPr>
        <p:spPr>
          <a:xfrm>
            <a:off x="895965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0478EB8-2C8F-48EE-AC90-39D5D4B92B0C}"/>
              </a:ext>
            </a:extLst>
          </p:cNvPr>
          <p:cNvSpPr txBox="1"/>
          <p:nvPr userDrawn="1"/>
        </p:nvSpPr>
        <p:spPr>
          <a:xfrm>
            <a:off x="967267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0A713AF-0941-4574-96FE-A1FC816DEDFB}"/>
              </a:ext>
            </a:extLst>
          </p:cNvPr>
          <p:cNvSpPr txBox="1"/>
          <p:nvPr userDrawn="1"/>
        </p:nvSpPr>
        <p:spPr>
          <a:xfrm>
            <a:off x="7525130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A4B19B8-E672-4D38-9CB3-0D8AC7998B08}"/>
              </a:ext>
            </a:extLst>
          </p:cNvPr>
          <p:cNvSpPr txBox="1"/>
          <p:nvPr userDrawn="1"/>
        </p:nvSpPr>
        <p:spPr>
          <a:xfrm>
            <a:off x="7525130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62502A6-009E-4640-BF0B-03B421A81EF9}"/>
              </a:ext>
            </a:extLst>
          </p:cNvPr>
          <p:cNvSpPr txBox="1"/>
          <p:nvPr userDrawn="1"/>
        </p:nvSpPr>
        <p:spPr>
          <a:xfrm>
            <a:off x="823954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519ACAC-486E-4160-8399-2F9B6D9251A0}"/>
              </a:ext>
            </a:extLst>
          </p:cNvPr>
          <p:cNvSpPr txBox="1"/>
          <p:nvPr userDrawn="1"/>
        </p:nvSpPr>
        <p:spPr>
          <a:xfrm>
            <a:off x="752513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151B56ED-1ECF-41B5-8585-30BF106079DA}"/>
              </a:ext>
            </a:extLst>
          </p:cNvPr>
          <p:cNvSpPr txBox="1"/>
          <p:nvPr userDrawn="1"/>
        </p:nvSpPr>
        <p:spPr>
          <a:xfrm>
            <a:off x="8239541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12F070-E60E-494A-8207-605F79AF303C}"/>
              </a:ext>
            </a:extLst>
          </p:cNvPr>
          <p:cNvSpPr txBox="1"/>
          <p:nvPr userDrawn="1"/>
        </p:nvSpPr>
        <p:spPr>
          <a:xfrm>
            <a:off x="895965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697B180-FE94-4F45-B97D-9C2F9A1781C2}"/>
              </a:ext>
            </a:extLst>
          </p:cNvPr>
          <p:cNvSpPr txBox="1"/>
          <p:nvPr userDrawn="1"/>
        </p:nvSpPr>
        <p:spPr>
          <a:xfrm>
            <a:off x="9672676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C1CA4086-EA73-495E-BE34-DD8203A7E949}"/>
              </a:ext>
            </a:extLst>
          </p:cNvPr>
          <p:cNvSpPr txBox="1"/>
          <p:nvPr userDrawn="1"/>
        </p:nvSpPr>
        <p:spPr>
          <a:xfrm>
            <a:off x="10387591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4F21E85F-840B-4159-B44C-2390AF380EBC}"/>
              </a:ext>
            </a:extLst>
          </p:cNvPr>
          <p:cNvSpPr txBox="1"/>
          <p:nvPr userDrawn="1"/>
        </p:nvSpPr>
        <p:spPr>
          <a:xfrm>
            <a:off x="1038759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5EF34C6-5A41-409E-9D55-A037DA071D04}"/>
              </a:ext>
            </a:extLst>
          </p:cNvPr>
          <p:cNvSpPr txBox="1"/>
          <p:nvPr userDrawn="1"/>
        </p:nvSpPr>
        <p:spPr>
          <a:xfrm>
            <a:off x="967267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8F42763-C69F-4D2A-971C-9A2AE0C3D097}"/>
              </a:ext>
            </a:extLst>
          </p:cNvPr>
          <p:cNvSpPr txBox="1"/>
          <p:nvPr userDrawn="1"/>
        </p:nvSpPr>
        <p:spPr>
          <a:xfrm>
            <a:off x="10387591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6508B084-8FC4-4867-9543-FB1C3A14170E}"/>
              </a:ext>
            </a:extLst>
          </p:cNvPr>
          <p:cNvSpPr txBox="1"/>
          <p:nvPr userDrawn="1"/>
        </p:nvSpPr>
        <p:spPr>
          <a:xfrm>
            <a:off x="823954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Light bulb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A5FF4F-117C-46A1-8F8D-38F0364B849F}"/>
              </a:ext>
            </a:extLst>
          </p:cNvPr>
          <p:cNvSpPr txBox="1"/>
          <p:nvPr userDrawn="1"/>
        </p:nvSpPr>
        <p:spPr>
          <a:xfrm>
            <a:off x="9672676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Emoji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9EF2EE-05B7-42BC-AF7B-39AE6F11FCD0}"/>
              </a:ext>
            </a:extLst>
          </p:cNvPr>
          <p:cNvSpPr txBox="1"/>
          <p:nvPr userDrawn="1"/>
        </p:nvSpPr>
        <p:spPr>
          <a:xfrm>
            <a:off x="11099777" y="58714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special alt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CB1E86-CCD1-4632-B380-A59BDFD1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81994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Box 480">
            <a:extLst>
              <a:ext uri="{FF2B5EF4-FFF2-40B4-BE49-F238E27FC236}">
                <a16:creationId xmlns:a16="http://schemas.microsoft.com/office/drawing/2014/main" id="{AC615E34-413E-4787-A19A-23E64973C9DA}"/>
              </a:ext>
            </a:extLst>
          </p:cNvPr>
          <p:cNvSpPr txBox="1"/>
          <p:nvPr userDrawn="1"/>
        </p:nvSpPr>
        <p:spPr>
          <a:xfrm>
            <a:off x="11099777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</a:t>
            </a:r>
          </a:p>
          <a:p>
            <a:pPr algn="ctr"/>
            <a:r>
              <a:rPr lang="en-US" sz="800" dirty="0"/>
              <a:t>champion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43695054-C61D-4048-97DD-B4874916B2D7}"/>
              </a:ext>
            </a:extLst>
          </p:cNvPr>
          <p:cNvSpPr txBox="1"/>
          <p:nvPr userDrawn="1"/>
        </p:nvSpPr>
        <p:spPr>
          <a:xfrm>
            <a:off x="38791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Question and answer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A6C906EC-3BF3-41F8-AD3E-DB9F94B5786C}"/>
              </a:ext>
            </a:extLst>
          </p:cNvPr>
          <p:cNvSpPr txBox="1"/>
          <p:nvPr userDrawn="1"/>
        </p:nvSpPr>
        <p:spPr>
          <a:xfrm>
            <a:off x="110203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Question and answer 2</a:t>
            </a: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3739D30C-787B-4908-A5B6-482630A007D6}"/>
              </a:ext>
            </a:extLst>
          </p:cNvPr>
          <p:cNvSpPr txBox="1"/>
          <p:nvPr userDrawn="1"/>
        </p:nvSpPr>
        <p:spPr>
          <a:xfrm>
            <a:off x="181616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Ramp up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05B1DE10-9695-4971-80F4-C71CC18892ED}"/>
              </a:ext>
            </a:extLst>
          </p:cNvPr>
          <p:cNvSpPr txBox="1"/>
          <p:nvPr userDrawn="1"/>
        </p:nvSpPr>
        <p:spPr>
          <a:xfrm>
            <a:off x="253028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Ramp up alt</a:t>
            </a: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1BC2EBBC-D131-4C9B-822F-859BF0D3E11D}"/>
              </a:ext>
            </a:extLst>
          </p:cNvPr>
          <p:cNvSpPr txBox="1"/>
          <p:nvPr userDrawn="1"/>
        </p:nvSpPr>
        <p:spPr>
          <a:xfrm>
            <a:off x="395853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Read guidelines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EA3E2C6B-DE78-432C-BD6D-E20DD4D4E556}"/>
              </a:ext>
            </a:extLst>
          </p:cNvPr>
          <p:cNvSpPr txBox="1"/>
          <p:nvPr userDrawn="1"/>
        </p:nvSpPr>
        <p:spPr>
          <a:xfrm>
            <a:off x="895740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Reply</a:t>
            </a: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9C1BD8A4-FE5D-4806-BADE-1CFC67DA8B6C}"/>
              </a:ext>
            </a:extLst>
          </p:cNvPr>
          <p:cNvSpPr txBox="1"/>
          <p:nvPr userDrawn="1"/>
        </p:nvSpPr>
        <p:spPr>
          <a:xfrm>
            <a:off x="967152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Resource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62A521C1-1AC2-444D-9353-DA2BF0D0E971}"/>
              </a:ext>
            </a:extLst>
          </p:cNvPr>
          <p:cNvSpPr txBox="1"/>
          <p:nvPr userDrawn="1"/>
        </p:nvSpPr>
        <p:spPr>
          <a:xfrm>
            <a:off x="467265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Redesign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1B59161D-EF39-475E-8160-23C3BD4D0A6F}"/>
              </a:ext>
            </a:extLst>
          </p:cNvPr>
          <p:cNvSpPr txBox="1"/>
          <p:nvPr userDrawn="1"/>
        </p:nvSpPr>
        <p:spPr>
          <a:xfrm>
            <a:off x="538678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Redesign alt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4855D20C-F5A4-4CA2-B1F0-59FDFFE82FB7}"/>
              </a:ext>
            </a:extLst>
          </p:cNvPr>
          <p:cNvSpPr txBox="1"/>
          <p:nvPr userDrawn="1"/>
        </p:nvSpPr>
        <p:spPr>
          <a:xfrm>
            <a:off x="610090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Refresh</a:t>
            </a: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EAB78544-A46D-4B34-ABA5-9AC1B92D6928}"/>
              </a:ext>
            </a:extLst>
          </p:cNvPr>
          <p:cNvSpPr txBox="1"/>
          <p:nvPr userDrawn="1"/>
        </p:nvSpPr>
        <p:spPr>
          <a:xfrm>
            <a:off x="681502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Refresh 2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23908CC5-377C-4D4E-97C1-93221C641C3F}"/>
              </a:ext>
            </a:extLst>
          </p:cNvPr>
          <p:cNvSpPr txBox="1"/>
          <p:nvPr userDrawn="1"/>
        </p:nvSpPr>
        <p:spPr>
          <a:xfrm>
            <a:off x="752915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Remove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4AA6AC7A-EE57-4D30-AB02-B7D06C284876}"/>
              </a:ext>
            </a:extLst>
          </p:cNvPr>
          <p:cNvSpPr txBox="1"/>
          <p:nvPr userDrawn="1"/>
        </p:nvSpPr>
        <p:spPr>
          <a:xfrm>
            <a:off x="824327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Remove alt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CBCB365D-6F32-4060-873F-CC51026F549A}"/>
              </a:ext>
            </a:extLst>
          </p:cNvPr>
          <p:cNvSpPr txBox="1"/>
          <p:nvPr userDrawn="1"/>
        </p:nvSpPr>
        <p:spPr>
          <a:xfrm>
            <a:off x="1038564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business analyst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27BD45D-A29D-4C35-943D-36BC46929E60}"/>
              </a:ext>
            </a:extLst>
          </p:cNvPr>
          <p:cNvSpPr txBox="1"/>
          <p:nvPr userDrawn="1"/>
        </p:nvSpPr>
        <p:spPr>
          <a:xfrm>
            <a:off x="324440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Reader</a:t>
            </a:r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55F77E08-46EE-441F-94A2-0790AB601D87}"/>
              </a:ext>
            </a:extLst>
          </p:cNvPr>
          <p:cNvSpPr txBox="1"/>
          <p:nvPr userDrawn="1"/>
        </p:nvSpPr>
        <p:spPr>
          <a:xfrm>
            <a:off x="11099777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Solutions 2</a:t>
            </a:r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FCB7DA7A-591F-45C1-82C3-D8D63866060A}"/>
              </a:ext>
            </a:extLst>
          </p:cNvPr>
          <p:cNvSpPr txBox="1"/>
          <p:nvPr userDrawn="1"/>
        </p:nvSpPr>
        <p:spPr>
          <a:xfrm>
            <a:off x="38791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</a:t>
            </a:r>
          </a:p>
          <a:p>
            <a:pPr algn="ctr"/>
            <a:r>
              <a:rPr lang="en-US" sz="800" dirty="0"/>
              <a:t>developer</a:t>
            </a:r>
          </a:p>
        </p:txBody>
      </p:sp>
      <p:sp>
        <p:nvSpPr>
          <p:cNvPr id="517" name="TextBox 516">
            <a:extLst>
              <a:ext uri="{FF2B5EF4-FFF2-40B4-BE49-F238E27FC236}">
                <a16:creationId xmlns:a16="http://schemas.microsoft.com/office/drawing/2014/main" id="{455D9B53-7960-4EB1-80A2-EAF88554FEBC}"/>
              </a:ext>
            </a:extLst>
          </p:cNvPr>
          <p:cNvSpPr txBox="1"/>
          <p:nvPr userDrawn="1"/>
        </p:nvSpPr>
        <p:spPr>
          <a:xfrm>
            <a:off x="110203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infrastructure engineer</a:t>
            </a:r>
          </a:p>
        </p:txBody>
      </p:sp>
      <p:sp>
        <p:nvSpPr>
          <p:cNvPr id="519" name="TextBox 518">
            <a:extLst>
              <a:ext uri="{FF2B5EF4-FFF2-40B4-BE49-F238E27FC236}">
                <a16:creationId xmlns:a16="http://schemas.microsoft.com/office/drawing/2014/main" id="{B9066059-AD8D-4A14-8FEB-1158D84E217C}"/>
              </a:ext>
            </a:extLst>
          </p:cNvPr>
          <p:cNvSpPr txBox="1"/>
          <p:nvPr userDrawn="1"/>
        </p:nvSpPr>
        <p:spPr>
          <a:xfrm>
            <a:off x="181616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service support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67B61ACC-574C-49AD-947F-DB134A0CAFD7}"/>
              </a:ext>
            </a:extLst>
          </p:cNvPr>
          <p:cNvSpPr txBox="1"/>
          <p:nvPr userDrawn="1"/>
        </p:nvSpPr>
        <p:spPr>
          <a:xfrm>
            <a:off x="253028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solution architect</a:t>
            </a: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FEA6A46D-381F-4D58-8A2C-8F116B6F3618}"/>
              </a:ext>
            </a:extLst>
          </p:cNvPr>
          <p:cNvSpPr txBox="1"/>
          <p:nvPr userDrawn="1"/>
        </p:nvSpPr>
        <p:spPr>
          <a:xfrm>
            <a:off x="395853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Satellite</a:t>
            </a:r>
          </a:p>
        </p:txBody>
      </p:sp>
      <p:sp>
        <p:nvSpPr>
          <p:cNvPr id="525" name="TextBox 524">
            <a:extLst>
              <a:ext uri="{FF2B5EF4-FFF2-40B4-BE49-F238E27FC236}">
                <a16:creationId xmlns:a16="http://schemas.microsoft.com/office/drawing/2014/main" id="{6B3D1753-5E98-4036-89D2-A3A6ED41A061}"/>
              </a:ext>
            </a:extLst>
          </p:cNvPr>
          <p:cNvSpPr txBox="1"/>
          <p:nvPr userDrawn="1"/>
        </p:nvSpPr>
        <p:spPr>
          <a:xfrm>
            <a:off x="895740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Share alt</a:t>
            </a:r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1DA7C23D-BE51-49E8-BB62-C8DACEE344EA}"/>
              </a:ext>
            </a:extLst>
          </p:cNvPr>
          <p:cNvSpPr txBox="1"/>
          <p:nvPr userDrawn="1"/>
        </p:nvSpPr>
        <p:spPr>
          <a:xfrm>
            <a:off x="967152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Slideshow</a:t>
            </a:r>
          </a:p>
        </p:txBody>
      </p:sp>
      <p:sp>
        <p:nvSpPr>
          <p:cNvPr id="529" name="TextBox 528">
            <a:extLst>
              <a:ext uri="{FF2B5EF4-FFF2-40B4-BE49-F238E27FC236}">
                <a16:creationId xmlns:a16="http://schemas.microsoft.com/office/drawing/2014/main" id="{4C971421-FEBD-480A-8841-267C78DDB260}"/>
              </a:ext>
            </a:extLst>
          </p:cNvPr>
          <p:cNvSpPr txBox="1"/>
          <p:nvPr userDrawn="1"/>
        </p:nvSpPr>
        <p:spPr>
          <a:xfrm>
            <a:off x="467265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Seamless integration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CF556A5D-A514-4456-B6EF-8A51C2301454}"/>
              </a:ext>
            </a:extLst>
          </p:cNvPr>
          <p:cNvSpPr txBox="1"/>
          <p:nvPr userDrawn="1"/>
        </p:nvSpPr>
        <p:spPr>
          <a:xfrm>
            <a:off x="538678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Seamless integration alt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212C814A-D0C6-45DA-96B0-187D50BD6654}"/>
              </a:ext>
            </a:extLst>
          </p:cNvPr>
          <p:cNvSpPr txBox="1"/>
          <p:nvPr userDrawn="1"/>
        </p:nvSpPr>
        <p:spPr>
          <a:xfrm>
            <a:off x="610090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Search</a:t>
            </a:r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68B03B50-8107-4D3C-B55B-3DDB371058DF}"/>
              </a:ext>
            </a:extLst>
          </p:cNvPr>
          <p:cNvSpPr txBox="1"/>
          <p:nvPr userDrawn="1"/>
        </p:nvSpPr>
        <p:spPr>
          <a:xfrm>
            <a:off x="681502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Secure </a:t>
            </a:r>
          </a:p>
          <a:p>
            <a:pPr algn="ctr"/>
            <a:r>
              <a:rPr lang="en-US" sz="800" dirty="0"/>
              <a:t>team collab</a:t>
            </a:r>
          </a:p>
        </p:txBody>
      </p:sp>
      <p:sp>
        <p:nvSpPr>
          <p:cNvPr id="537" name="TextBox 536">
            <a:extLst>
              <a:ext uri="{FF2B5EF4-FFF2-40B4-BE49-F238E27FC236}">
                <a16:creationId xmlns:a16="http://schemas.microsoft.com/office/drawing/2014/main" id="{B94231C2-03F3-4F9A-9127-7B4AC054C56C}"/>
              </a:ext>
            </a:extLst>
          </p:cNvPr>
          <p:cNvSpPr txBox="1"/>
          <p:nvPr userDrawn="1"/>
        </p:nvSpPr>
        <p:spPr>
          <a:xfrm>
            <a:off x="752915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Security</a:t>
            </a:r>
          </a:p>
        </p:txBody>
      </p:sp>
      <p:sp>
        <p:nvSpPr>
          <p:cNvPr id="539" name="TextBox 538">
            <a:extLst>
              <a:ext uri="{FF2B5EF4-FFF2-40B4-BE49-F238E27FC236}">
                <a16:creationId xmlns:a16="http://schemas.microsoft.com/office/drawing/2014/main" id="{542C94F8-8620-4694-ACB1-C4A05F5D8DA2}"/>
              </a:ext>
            </a:extLst>
          </p:cNvPr>
          <p:cNvSpPr txBox="1"/>
          <p:nvPr userDrawn="1"/>
        </p:nvSpPr>
        <p:spPr>
          <a:xfrm>
            <a:off x="824327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Share</a:t>
            </a:r>
          </a:p>
        </p:txBody>
      </p:sp>
      <p:sp>
        <p:nvSpPr>
          <p:cNvPr id="541" name="TextBox 540">
            <a:extLst>
              <a:ext uri="{FF2B5EF4-FFF2-40B4-BE49-F238E27FC236}">
                <a16:creationId xmlns:a16="http://schemas.microsoft.com/office/drawing/2014/main" id="{C983CABE-CFD4-46C1-9DDD-03C53F4D4CDE}"/>
              </a:ext>
            </a:extLst>
          </p:cNvPr>
          <p:cNvSpPr txBox="1"/>
          <p:nvPr userDrawn="1"/>
        </p:nvSpPr>
        <p:spPr>
          <a:xfrm>
            <a:off x="1038564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Solutions</a:t>
            </a:r>
          </a:p>
        </p:txBody>
      </p:sp>
      <p:sp>
        <p:nvSpPr>
          <p:cNvPr id="543" name="TextBox 542">
            <a:extLst>
              <a:ext uri="{FF2B5EF4-FFF2-40B4-BE49-F238E27FC236}">
                <a16:creationId xmlns:a16="http://schemas.microsoft.com/office/drawing/2014/main" id="{68F30A2F-A3AB-416B-9719-8DCEA9732147}"/>
              </a:ext>
            </a:extLst>
          </p:cNvPr>
          <p:cNvSpPr txBox="1"/>
          <p:nvPr userDrawn="1"/>
        </p:nvSpPr>
        <p:spPr>
          <a:xfrm>
            <a:off x="324440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</a:t>
            </a:r>
          </a:p>
          <a:p>
            <a:pPr algn="ctr"/>
            <a:r>
              <a:rPr lang="en-US" sz="800" dirty="0"/>
              <a:t>sponsor</a:t>
            </a:r>
          </a:p>
        </p:txBody>
      </p:sp>
      <p:sp>
        <p:nvSpPr>
          <p:cNvPr id="545" name="TextBox 544">
            <a:extLst>
              <a:ext uri="{FF2B5EF4-FFF2-40B4-BE49-F238E27FC236}">
                <a16:creationId xmlns:a16="http://schemas.microsoft.com/office/drawing/2014/main" id="{711B58EE-9392-4A36-9B49-241CBF24E88A}"/>
              </a:ext>
            </a:extLst>
          </p:cNvPr>
          <p:cNvSpPr txBox="1"/>
          <p:nvPr userDrawn="1"/>
        </p:nvSpPr>
        <p:spPr>
          <a:xfrm>
            <a:off x="11099777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Thank you</a:t>
            </a:r>
          </a:p>
        </p:txBody>
      </p:sp>
      <p:sp>
        <p:nvSpPr>
          <p:cNvPr id="547" name="TextBox 546">
            <a:extLst>
              <a:ext uri="{FF2B5EF4-FFF2-40B4-BE49-F238E27FC236}">
                <a16:creationId xmlns:a16="http://schemas.microsoft.com/office/drawing/2014/main" id="{8AE36D27-719B-43B8-88BB-1A9D5991A99E}"/>
              </a:ext>
            </a:extLst>
          </p:cNvPr>
          <p:cNvSpPr txBox="1"/>
          <p:nvPr userDrawn="1"/>
        </p:nvSpPr>
        <p:spPr>
          <a:xfrm>
            <a:off x="38791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Solutions alt</a:t>
            </a:r>
          </a:p>
        </p:txBody>
      </p:sp>
      <p:sp>
        <p:nvSpPr>
          <p:cNvPr id="549" name="TextBox 548">
            <a:extLst>
              <a:ext uri="{FF2B5EF4-FFF2-40B4-BE49-F238E27FC236}">
                <a16:creationId xmlns:a16="http://schemas.microsoft.com/office/drawing/2014/main" id="{35030CE1-7789-43E6-AB25-4677D1373D9D}"/>
              </a:ext>
            </a:extLst>
          </p:cNvPr>
          <p:cNvSpPr txBox="1"/>
          <p:nvPr userDrawn="1"/>
        </p:nvSpPr>
        <p:spPr>
          <a:xfrm>
            <a:off x="110203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Speed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F58C50F-EA97-4DFD-A1F5-3E12F51975BF}"/>
              </a:ext>
            </a:extLst>
          </p:cNvPr>
          <p:cNvSpPr txBox="1"/>
          <p:nvPr userDrawn="1"/>
        </p:nvSpPr>
        <p:spPr>
          <a:xfrm>
            <a:off x="181616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Stopwatch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8C507FDC-3BCD-40CB-92A4-799D16699137}"/>
              </a:ext>
            </a:extLst>
          </p:cNvPr>
          <p:cNvSpPr txBox="1"/>
          <p:nvPr userDrawn="1"/>
        </p:nvSpPr>
        <p:spPr>
          <a:xfrm>
            <a:off x="253028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Stories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97F740A5-EE54-4D7C-A565-73508AA6A46F}"/>
              </a:ext>
            </a:extLst>
          </p:cNvPr>
          <p:cNvSpPr txBox="1"/>
          <p:nvPr userDrawn="1"/>
        </p:nvSpPr>
        <p:spPr>
          <a:xfrm>
            <a:off x="395853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Success</a:t>
            </a:r>
          </a:p>
        </p:txBody>
      </p:sp>
      <p:sp>
        <p:nvSpPr>
          <p:cNvPr id="557" name="TextBox 556">
            <a:extLst>
              <a:ext uri="{FF2B5EF4-FFF2-40B4-BE49-F238E27FC236}">
                <a16:creationId xmlns:a16="http://schemas.microsoft.com/office/drawing/2014/main" id="{FDA58889-B3D6-4E08-9486-31BD6674011B}"/>
              </a:ext>
            </a:extLst>
          </p:cNvPr>
          <p:cNvSpPr txBox="1"/>
          <p:nvPr userDrawn="1"/>
        </p:nvSpPr>
        <p:spPr>
          <a:xfrm>
            <a:off x="895740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Technology</a:t>
            </a:r>
          </a:p>
          <a:p>
            <a:pPr algn="ctr"/>
            <a:r>
              <a:rPr lang="en-US" sz="800" dirty="0"/>
              <a:t>alt 2</a:t>
            </a:r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00579812-07D5-4E4C-91EC-497DB0BD3623}"/>
              </a:ext>
            </a:extLst>
          </p:cNvPr>
          <p:cNvSpPr txBox="1"/>
          <p:nvPr userDrawn="1"/>
        </p:nvSpPr>
        <p:spPr>
          <a:xfrm>
            <a:off x="967152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Technology</a:t>
            </a:r>
          </a:p>
          <a:p>
            <a:pPr algn="ctr"/>
            <a:r>
              <a:rPr lang="en-US" sz="800" dirty="0"/>
              <a:t>alt 3</a:t>
            </a:r>
          </a:p>
        </p:txBody>
      </p:sp>
      <p:sp>
        <p:nvSpPr>
          <p:cNvPr id="561" name="TextBox 560">
            <a:extLst>
              <a:ext uri="{FF2B5EF4-FFF2-40B4-BE49-F238E27FC236}">
                <a16:creationId xmlns:a16="http://schemas.microsoft.com/office/drawing/2014/main" id="{F7BDEFAE-2C84-4C60-BCB8-7BAFBC009BED}"/>
              </a:ext>
            </a:extLst>
          </p:cNvPr>
          <p:cNvSpPr txBox="1"/>
          <p:nvPr userDrawn="1"/>
        </p:nvSpPr>
        <p:spPr>
          <a:xfrm>
            <a:off x="467265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Support</a:t>
            </a:r>
          </a:p>
        </p:txBody>
      </p:sp>
      <p:sp>
        <p:nvSpPr>
          <p:cNvPr id="563" name="TextBox 562">
            <a:extLst>
              <a:ext uri="{FF2B5EF4-FFF2-40B4-BE49-F238E27FC236}">
                <a16:creationId xmlns:a16="http://schemas.microsoft.com/office/drawing/2014/main" id="{AEFDD290-47AB-4C60-9334-A111E6D4BC7D}"/>
              </a:ext>
            </a:extLst>
          </p:cNvPr>
          <p:cNvSpPr txBox="1"/>
          <p:nvPr userDrawn="1"/>
        </p:nvSpPr>
        <p:spPr>
          <a:xfrm>
            <a:off x="538678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Survey</a:t>
            </a:r>
          </a:p>
        </p:txBody>
      </p:sp>
      <p:sp>
        <p:nvSpPr>
          <p:cNvPr id="565" name="TextBox 564">
            <a:extLst>
              <a:ext uri="{FF2B5EF4-FFF2-40B4-BE49-F238E27FC236}">
                <a16:creationId xmlns:a16="http://schemas.microsoft.com/office/drawing/2014/main" id="{95C65428-5486-4717-8C43-360B19CEC2F8}"/>
              </a:ext>
            </a:extLst>
          </p:cNvPr>
          <p:cNvSpPr txBox="1"/>
          <p:nvPr userDrawn="1"/>
        </p:nvSpPr>
        <p:spPr>
          <a:xfrm>
            <a:off x="610090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Tap Touch</a:t>
            </a: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210A870D-6DBE-45DD-AA0D-0C16AB1E9C7B}"/>
              </a:ext>
            </a:extLst>
          </p:cNvPr>
          <p:cNvSpPr txBox="1"/>
          <p:nvPr userDrawn="1"/>
        </p:nvSpPr>
        <p:spPr>
          <a:xfrm>
            <a:off x="681502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Target</a:t>
            </a:r>
          </a:p>
        </p:txBody>
      </p:sp>
      <p:sp>
        <p:nvSpPr>
          <p:cNvPr id="569" name="TextBox 568">
            <a:extLst>
              <a:ext uri="{FF2B5EF4-FFF2-40B4-BE49-F238E27FC236}">
                <a16:creationId xmlns:a16="http://schemas.microsoft.com/office/drawing/2014/main" id="{30B05603-F8F4-450E-A4E4-3F9840AA0441}"/>
              </a:ext>
            </a:extLst>
          </p:cNvPr>
          <p:cNvSpPr txBox="1"/>
          <p:nvPr userDrawn="1"/>
        </p:nvSpPr>
        <p:spPr>
          <a:xfrm>
            <a:off x="752915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Technology</a:t>
            </a:r>
          </a:p>
        </p:txBody>
      </p:sp>
      <p:sp>
        <p:nvSpPr>
          <p:cNvPr id="571" name="TextBox 570">
            <a:extLst>
              <a:ext uri="{FF2B5EF4-FFF2-40B4-BE49-F238E27FC236}">
                <a16:creationId xmlns:a16="http://schemas.microsoft.com/office/drawing/2014/main" id="{C8AB9F1B-5680-428C-9B0F-171B9C9B5939}"/>
              </a:ext>
            </a:extLst>
          </p:cNvPr>
          <p:cNvSpPr txBox="1"/>
          <p:nvPr userDrawn="1"/>
        </p:nvSpPr>
        <p:spPr>
          <a:xfrm>
            <a:off x="824327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Technology </a:t>
            </a:r>
          </a:p>
          <a:p>
            <a:pPr algn="ctr"/>
            <a:r>
              <a:rPr lang="en-US" sz="800" dirty="0"/>
              <a:t>alt</a:t>
            </a: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3C2152B5-513D-452E-A5C4-CD26DE667CC5}"/>
              </a:ext>
            </a:extLst>
          </p:cNvPr>
          <p:cNvSpPr txBox="1"/>
          <p:nvPr userDrawn="1"/>
        </p:nvSpPr>
        <p:spPr>
          <a:xfrm>
            <a:off x="1038564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Tent</a:t>
            </a: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DD75CF29-6FCB-406F-B73D-5D112306C0CD}"/>
              </a:ext>
            </a:extLst>
          </p:cNvPr>
          <p:cNvSpPr txBox="1"/>
          <p:nvPr userDrawn="1"/>
        </p:nvSpPr>
        <p:spPr>
          <a:xfrm>
            <a:off x="324440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Student</a:t>
            </a: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BCCCB375-5529-402F-A976-26EBD937A801}"/>
              </a:ext>
            </a:extLst>
          </p:cNvPr>
          <p:cNvSpPr txBox="1"/>
          <p:nvPr userDrawn="1"/>
        </p:nvSpPr>
        <p:spPr>
          <a:xfrm>
            <a:off x="38791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Time saver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037971EF-6623-479F-92A5-635805853909}"/>
              </a:ext>
            </a:extLst>
          </p:cNvPr>
          <p:cNvSpPr txBox="1"/>
          <p:nvPr userDrawn="1"/>
        </p:nvSpPr>
        <p:spPr>
          <a:xfrm>
            <a:off x="110296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User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0CA80814-D6C6-4583-BD20-7F27A83D9AF3}"/>
              </a:ext>
            </a:extLst>
          </p:cNvPr>
          <p:cNvSpPr txBox="1"/>
          <p:nvPr userDrawn="1"/>
        </p:nvSpPr>
        <p:spPr>
          <a:xfrm>
            <a:off x="181801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User-OTM</a:t>
            </a:r>
          </a:p>
        </p:txBody>
      </p:sp>
      <p:sp>
        <p:nvSpPr>
          <p:cNvPr id="583" name="TextBox 582">
            <a:extLst>
              <a:ext uri="{FF2B5EF4-FFF2-40B4-BE49-F238E27FC236}">
                <a16:creationId xmlns:a16="http://schemas.microsoft.com/office/drawing/2014/main" id="{19DCBA5F-FABF-420D-B37C-F30FA7883E80}"/>
              </a:ext>
            </a:extLst>
          </p:cNvPr>
          <p:cNvSpPr txBox="1"/>
          <p:nvPr userDrawn="1"/>
        </p:nvSpPr>
        <p:spPr>
          <a:xfrm>
            <a:off x="253306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Validate</a:t>
            </a:r>
          </a:p>
        </p:txBody>
      </p:sp>
      <p:sp>
        <p:nvSpPr>
          <p:cNvPr id="585" name="TextBox 584">
            <a:extLst>
              <a:ext uri="{FF2B5EF4-FFF2-40B4-BE49-F238E27FC236}">
                <a16:creationId xmlns:a16="http://schemas.microsoft.com/office/drawing/2014/main" id="{5E533D25-90D1-471E-BBAB-20257941FA16}"/>
              </a:ext>
            </a:extLst>
          </p:cNvPr>
          <p:cNvSpPr txBox="1"/>
          <p:nvPr userDrawn="1"/>
        </p:nvSpPr>
        <p:spPr>
          <a:xfrm>
            <a:off x="3963167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Vendor</a:t>
            </a: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BEACED7E-F9D3-48B4-87B9-8A94957A4E22}"/>
              </a:ext>
            </a:extLst>
          </p:cNvPr>
          <p:cNvSpPr txBox="1"/>
          <p:nvPr userDrawn="1"/>
        </p:nvSpPr>
        <p:spPr>
          <a:xfrm>
            <a:off x="896852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Welcome</a:t>
            </a:r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2620A4DE-A53F-4530-96B0-415ABFB76E18}"/>
              </a:ext>
            </a:extLst>
          </p:cNvPr>
          <p:cNvSpPr txBox="1"/>
          <p:nvPr userDrawn="1"/>
        </p:nvSpPr>
        <p:spPr>
          <a:xfrm>
            <a:off x="968357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Zoom in</a:t>
            </a:r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CCA7A403-9A51-4FDD-A1B8-5C9082B86436}"/>
              </a:ext>
            </a:extLst>
          </p:cNvPr>
          <p:cNvSpPr txBox="1"/>
          <p:nvPr userDrawn="1"/>
        </p:nvSpPr>
        <p:spPr>
          <a:xfrm>
            <a:off x="4678218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Visibility off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29BF41D6-8D07-44D1-97B3-244527F65170}"/>
              </a:ext>
            </a:extLst>
          </p:cNvPr>
          <p:cNvSpPr txBox="1"/>
          <p:nvPr userDrawn="1"/>
        </p:nvSpPr>
        <p:spPr>
          <a:xfrm>
            <a:off x="5393269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Visibility on</a:t>
            </a: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C91F747-9328-43A1-8801-61D65A0CADAD}"/>
              </a:ext>
            </a:extLst>
          </p:cNvPr>
          <p:cNvSpPr txBox="1"/>
          <p:nvPr userDrawn="1"/>
        </p:nvSpPr>
        <p:spPr>
          <a:xfrm>
            <a:off x="6108320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Warning</a:t>
            </a: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C58ED54B-93E1-460E-830C-874CA4F50D22}"/>
              </a:ext>
            </a:extLst>
          </p:cNvPr>
          <p:cNvSpPr txBox="1"/>
          <p:nvPr userDrawn="1"/>
        </p:nvSpPr>
        <p:spPr>
          <a:xfrm>
            <a:off x="6823371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Web</a:t>
            </a:r>
          </a:p>
          <a:p>
            <a:pPr algn="ctr"/>
            <a:r>
              <a:rPr lang="en-US" sz="800" dirty="0"/>
              <a:t>expert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D823CE98-52A0-4478-B700-C7220D3456EB}"/>
              </a:ext>
            </a:extLst>
          </p:cNvPr>
          <p:cNvSpPr txBox="1"/>
          <p:nvPr userDrawn="1"/>
        </p:nvSpPr>
        <p:spPr>
          <a:xfrm>
            <a:off x="753842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Web</a:t>
            </a:r>
          </a:p>
          <a:p>
            <a:pPr algn="ctr"/>
            <a:r>
              <a:rPr lang="en-US" sz="800" dirty="0"/>
              <a:t>scraping</a:t>
            </a:r>
          </a:p>
        </p:txBody>
      </p:sp>
      <p:sp>
        <p:nvSpPr>
          <p:cNvPr id="601" name="TextBox 600">
            <a:extLst>
              <a:ext uri="{FF2B5EF4-FFF2-40B4-BE49-F238E27FC236}">
                <a16:creationId xmlns:a16="http://schemas.microsoft.com/office/drawing/2014/main" id="{7B465CA4-E923-4F44-9FAE-628374F70940}"/>
              </a:ext>
            </a:extLst>
          </p:cNvPr>
          <p:cNvSpPr txBox="1"/>
          <p:nvPr userDrawn="1"/>
        </p:nvSpPr>
        <p:spPr>
          <a:xfrm>
            <a:off x="825347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Web</a:t>
            </a:r>
          </a:p>
          <a:p>
            <a:pPr algn="ctr"/>
            <a:r>
              <a:rPr lang="en-US" sz="800" dirty="0"/>
              <a:t>testing</a:t>
            </a:r>
          </a:p>
        </p:txBody>
      </p:sp>
      <p:sp>
        <p:nvSpPr>
          <p:cNvPr id="603" name="TextBox 602">
            <a:extLst>
              <a:ext uri="{FF2B5EF4-FFF2-40B4-BE49-F238E27FC236}">
                <a16:creationId xmlns:a16="http://schemas.microsoft.com/office/drawing/2014/main" id="{82D2479D-509D-4581-9487-D62DF27182CE}"/>
              </a:ext>
            </a:extLst>
          </p:cNvPr>
          <p:cNvSpPr txBox="1"/>
          <p:nvPr userDrawn="1"/>
        </p:nvSpPr>
        <p:spPr>
          <a:xfrm>
            <a:off x="1039862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Zoom out</a:t>
            </a:r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213FE9DF-7EFE-4FF3-8368-C6E994E4B317}"/>
              </a:ext>
            </a:extLst>
          </p:cNvPr>
          <p:cNvSpPr txBox="1"/>
          <p:nvPr userDrawn="1"/>
        </p:nvSpPr>
        <p:spPr>
          <a:xfrm>
            <a:off x="324811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Vector </a:t>
            </a:r>
          </a:p>
          <a:p>
            <a:pPr algn="ctr"/>
            <a:r>
              <a:rPr lang="en-US" sz="800" dirty="0"/>
              <a:t>anchor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B21965E9-E636-4149-A761-B0B18609E90D}"/>
              </a:ext>
            </a:extLst>
          </p:cNvPr>
          <p:cNvSpPr txBox="1"/>
          <p:nvPr userDrawn="1"/>
        </p:nvSpPr>
        <p:spPr>
          <a:xfrm>
            <a:off x="11099777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Money </a:t>
            </a:r>
          </a:p>
          <a:p>
            <a:pPr algn="ctr"/>
            <a:r>
              <a:rPr lang="en-US" sz="800" dirty="0"/>
              <a:t>square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A44EEDF7-941E-4FD8-A6CE-098222409979}"/>
              </a:ext>
            </a:extLst>
          </p:cNvPr>
          <p:cNvSpPr txBox="1"/>
          <p:nvPr userDrawn="1"/>
        </p:nvSpPr>
        <p:spPr>
          <a:xfrm>
            <a:off x="387912" y="17566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Location </a:t>
            </a:r>
          </a:p>
          <a:p>
            <a:pPr algn="ctr"/>
            <a:r>
              <a:rPr lang="en-US" sz="800" dirty="0"/>
              <a:t>pin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BF559BB8-A1CB-4448-96B7-5471A024BA03}"/>
              </a:ext>
            </a:extLst>
          </p:cNvPr>
          <p:cNvSpPr txBox="1"/>
          <p:nvPr userDrawn="1"/>
        </p:nvSpPr>
        <p:spPr>
          <a:xfrm>
            <a:off x="109868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Lock</a:t>
            </a:r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C48A4874-E387-4D4D-8CBA-EE4936A004A8}"/>
              </a:ext>
            </a:extLst>
          </p:cNvPr>
          <p:cNvSpPr txBox="1"/>
          <p:nvPr userDrawn="1"/>
        </p:nvSpPr>
        <p:spPr>
          <a:xfrm>
            <a:off x="181304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Lock</a:t>
            </a:r>
          </a:p>
          <a:p>
            <a:pPr algn="ctr"/>
            <a:r>
              <a:rPr lang="en-US" sz="800" dirty="0"/>
              <a:t>open</a:t>
            </a:r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434CAC96-477B-4750-942B-551FF000F1B1}"/>
              </a:ext>
            </a:extLst>
          </p:cNvPr>
          <p:cNvSpPr txBox="1"/>
          <p:nvPr userDrawn="1"/>
        </p:nvSpPr>
        <p:spPr>
          <a:xfrm>
            <a:off x="252740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Macro recording</a:t>
            </a:r>
          </a:p>
        </p:txBody>
      </p:sp>
      <p:sp>
        <p:nvSpPr>
          <p:cNvPr id="617" name="TextBox 616">
            <a:extLst>
              <a:ext uri="{FF2B5EF4-FFF2-40B4-BE49-F238E27FC236}">
                <a16:creationId xmlns:a16="http://schemas.microsoft.com/office/drawing/2014/main" id="{912A4E62-2EB8-447E-B421-A1DC28B0AE56}"/>
              </a:ext>
            </a:extLst>
          </p:cNvPr>
          <p:cNvSpPr txBox="1"/>
          <p:nvPr userDrawn="1"/>
        </p:nvSpPr>
        <p:spPr>
          <a:xfrm>
            <a:off x="395613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Managing</a:t>
            </a:r>
          </a:p>
        </p:txBody>
      </p:sp>
      <p:sp>
        <p:nvSpPr>
          <p:cNvPr id="619" name="TextBox 618">
            <a:extLst>
              <a:ext uri="{FF2B5EF4-FFF2-40B4-BE49-F238E27FC236}">
                <a16:creationId xmlns:a16="http://schemas.microsoft.com/office/drawing/2014/main" id="{F03F7DCC-8D90-46AE-B314-75D8D5DAA9F1}"/>
              </a:ext>
            </a:extLst>
          </p:cNvPr>
          <p:cNvSpPr txBox="1"/>
          <p:nvPr userDrawn="1"/>
        </p:nvSpPr>
        <p:spPr>
          <a:xfrm>
            <a:off x="895668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Mobile</a:t>
            </a:r>
          </a:p>
          <a:p>
            <a:pPr algn="ctr"/>
            <a:r>
              <a:rPr lang="en-US" sz="800" dirty="0"/>
              <a:t>device</a:t>
            </a:r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CD8EA5EA-5FD1-473D-92F5-10F69A375720}"/>
              </a:ext>
            </a:extLst>
          </p:cNvPr>
          <p:cNvSpPr txBox="1"/>
          <p:nvPr userDrawn="1"/>
        </p:nvSpPr>
        <p:spPr>
          <a:xfrm>
            <a:off x="967104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Money </a:t>
            </a:r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8EB9E53B-645E-4E07-9C84-9E225D25C1F1}"/>
              </a:ext>
            </a:extLst>
          </p:cNvPr>
          <p:cNvSpPr txBox="1"/>
          <p:nvPr userDrawn="1"/>
        </p:nvSpPr>
        <p:spPr>
          <a:xfrm>
            <a:off x="467050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Managing alt</a:t>
            </a: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C1974E64-5A8E-41D7-926E-0C33F5E43D19}"/>
              </a:ext>
            </a:extLst>
          </p:cNvPr>
          <p:cNvSpPr txBox="1"/>
          <p:nvPr userDrawn="1"/>
        </p:nvSpPr>
        <p:spPr>
          <a:xfrm>
            <a:off x="538486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Map</a:t>
            </a:r>
          </a:p>
        </p:txBody>
      </p:sp>
      <p:sp>
        <p:nvSpPr>
          <p:cNvPr id="627" name="TextBox 626">
            <a:extLst>
              <a:ext uri="{FF2B5EF4-FFF2-40B4-BE49-F238E27FC236}">
                <a16:creationId xmlns:a16="http://schemas.microsoft.com/office/drawing/2014/main" id="{B6884CAD-AE4A-47A2-ADCD-53E37FAE7777}"/>
              </a:ext>
            </a:extLst>
          </p:cNvPr>
          <p:cNvSpPr txBox="1"/>
          <p:nvPr userDrawn="1"/>
        </p:nvSpPr>
        <p:spPr>
          <a:xfrm>
            <a:off x="609922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Map alt</a:t>
            </a:r>
          </a:p>
        </p:txBody>
      </p:sp>
      <p:sp>
        <p:nvSpPr>
          <p:cNvPr id="629" name="TextBox 628">
            <a:extLst>
              <a:ext uri="{FF2B5EF4-FFF2-40B4-BE49-F238E27FC236}">
                <a16:creationId xmlns:a16="http://schemas.microsoft.com/office/drawing/2014/main" id="{04AABCD4-86BF-4089-A1E1-F124443A7FAA}"/>
              </a:ext>
            </a:extLst>
          </p:cNvPr>
          <p:cNvSpPr txBox="1"/>
          <p:nvPr userDrawn="1"/>
        </p:nvSpPr>
        <p:spPr>
          <a:xfrm>
            <a:off x="681359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Map alt 2</a:t>
            </a: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5EC89280-2227-4E24-B9C9-2DBE66CEA7B8}"/>
              </a:ext>
            </a:extLst>
          </p:cNvPr>
          <p:cNvSpPr txBox="1"/>
          <p:nvPr userDrawn="1"/>
        </p:nvSpPr>
        <p:spPr>
          <a:xfrm>
            <a:off x="752795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Media</a:t>
            </a:r>
          </a:p>
        </p:txBody>
      </p:sp>
      <p:sp>
        <p:nvSpPr>
          <p:cNvPr id="633" name="TextBox 632">
            <a:extLst>
              <a:ext uri="{FF2B5EF4-FFF2-40B4-BE49-F238E27FC236}">
                <a16:creationId xmlns:a16="http://schemas.microsoft.com/office/drawing/2014/main" id="{A2082B14-9045-4CCE-A159-2607752ABF27}"/>
              </a:ext>
            </a:extLst>
          </p:cNvPr>
          <p:cNvSpPr txBox="1"/>
          <p:nvPr userDrawn="1"/>
        </p:nvSpPr>
        <p:spPr>
          <a:xfrm>
            <a:off x="824232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Mismatch</a:t>
            </a: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136105B6-A9C0-4D88-8586-7567DB5DDDD3}"/>
              </a:ext>
            </a:extLst>
          </p:cNvPr>
          <p:cNvSpPr txBox="1"/>
          <p:nvPr userDrawn="1"/>
        </p:nvSpPr>
        <p:spPr>
          <a:xfrm>
            <a:off x="1038541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Money </a:t>
            </a:r>
          </a:p>
          <a:p>
            <a:pPr algn="ctr"/>
            <a:r>
              <a:rPr lang="en-US" sz="800" dirty="0"/>
              <a:t>circle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2F997FB6-015F-44DE-A60D-42E3CE1A1B5A}"/>
              </a:ext>
            </a:extLst>
          </p:cNvPr>
          <p:cNvSpPr txBox="1"/>
          <p:nvPr userDrawn="1"/>
        </p:nvSpPr>
        <p:spPr>
          <a:xfrm>
            <a:off x="324177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Manage documents</a:t>
            </a:r>
          </a:p>
        </p:txBody>
      </p:sp>
      <p:sp>
        <p:nvSpPr>
          <p:cNvPr id="639" name="TextBox 638">
            <a:extLst>
              <a:ext uri="{FF2B5EF4-FFF2-40B4-BE49-F238E27FC236}">
                <a16:creationId xmlns:a16="http://schemas.microsoft.com/office/drawing/2014/main" id="{354E9287-D580-4B32-9F2A-79BC21EDF64C}"/>
              </a:ext>
            </a:extLst>
          </p:cNvPr>
          <p:cNvSpPr txBox="1"/>
          <p:nvPr userDrawn="1"/>
        </p:nvSpPr>
        <p:spPr>
          <a:xfrm>
            <a:off x="11099777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QA</a:t>
            </a:r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88E82C6E-BC56-408B-B706-7DC8FDF75BF8}"/>
              </a:ext>
            </a:extLst>
          </p:cNvPr>
          <p:cNvSpPr txBox="1"/>
          <p:nvPr userDrawn="1"/>
        </p:nvSpPr>
        <p:spPr>
          <a:xfrm>
            <a:off x="38791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Monitoring</a:t>
            </a: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B2F1DAD0-F9A3-4508-B6FA-4A05AE1954C7}"/>
              </a:ext>
            </a:extLst>
          </p:cNvPr>
          <p:cNvSpPr txBox="1"/>
          <p:nvPr userDrawn="1"/>
        </p:nvSpPr>
        <p:spPr>
          <a:xfrm>
            <a:off x="110203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Monitoring alt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9F1E6922-FFBC-4C8C-8509-44FF27B2C648}"/>
              </a:ext>
            </a:extLst>
          </p:cNvPr>
          <p:cNvSpPr txBox="1"/>
          <p:nvPr userDrawn="1"/>
        </p:nvSpPr>
        <p:spPr>
          <a:xfrm>
            <a:off x="181616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Note</a:t>
            </a:r>
          </a:p>
        </p:txBody>
      </p:sp>
      <p:sp>
        <p:nvSpPr>
          <p:cNvPr id="647" name="TextBox 646">
            <a:extLst>
              <a:ext uri="{FF2B5EF4-FFF2-40B4-BE49-F238E27FC236}">
                <a16:creationId xmlns:a16="http://schemas.microsoft.com/office/drawing/2014/main" id="{D9BDE033-1324-4D4D-BE7B-6741F0058753}"/>
              </a:ext>
            </a:extLst>
          </p:cNvPr>
          <p:cNvSpPr txBox="1"/>
          <p:nvPr userDrawn="1"/>
        </p:nvSpPr>
        <p:spPr>
          <a:xfrm>
            <a:off x="253028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OCR</a:t>
            </a:r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id="{9601E31D-B4FC-43E9-BBB5-79F36EF10F25}"/>
              </a:ext>
            </a:extLst>
          </p:cNvPr>
          <p:cNvSpPr txBox="1"/>
          <p:nvPr userDrawn="1"/>
        </p:nvSpPr>
        <p:spPr>
          <a:xfrm>
            <a:off x="395853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Phone </a:t>
            </a:r>
          </a:p>
          <a:p>
            <a:pPr algn="ctr"/>
            <a:r>
              <a:rPr lang="en-US" sz="800" dirty="0"/>
              <a:t>call</a:t>
            </a:r>
          </a:p>
        </p:txBody>
      </p:sp>
      <p:sp>
        <p:nvSpPr>
          <p:cNvPr id="651" name="TextBox 650">
            <a:extLst>
              <a:ext uri="{FF2B5EF4-FFF2-40B4-BE49-F238E27FC236}">
                <a16:creationId xmlns:a16="http://schemas.microsoft.com/office/drawing/2014/main" id="{24E3C5B6-0999-4757-9F98-23E5FCB4088C}"/>
              </a:ext>
            </a:extLst>
          </p:cNvPr>
          <p:cNvSpPr txBox="1"/>
          <p:nvPr userDrawn="1"/>
        </p:nvSpPr>
        <p:spPr>
          <a:xfrm>
            <a:off x="895740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Proof of concept</a:t>
            </a: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D207126C-2689-4749-81C3-627038AA0B1C}"/>
              </a:ext>
            </a:extLst>
          </p:cNvPr>
          <p:cNvSpPr txBox="1"/>
          <p:nvPr userDrawn="1"/>
        </p:nvSpPr>
        <p:spPr>
          <a:xfrm>
            <a:off x="967152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Proof of concept 2</a:t>
            </a: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6E772628-0A70-4898-AEDF-969CFBD1BB62}"/>
              </a:ext>
            </a:extLst>
          </p:cNvPr>
          <p:cNvSpPr txBox="1"/>
          <p:nvPr userDrawn="1"/>
        </p:nvSpPr>
        <p:spPr>
          <a:xfrm>
            <a:off x="467265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Pivot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57A935E-47BF-451F-BE8A-B878139461D6}"/>
              </a:ext>
            </a:extLst>
          </p:cNvPr>
          <p:cNvSpPr txBox="1"/>
          <p:nvPr userDrawn="1"/>
        </p:nvSpPr>
        <p:spPr>
          <a:xfrm>
            <a:off x="538678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Plugin</a:t>
            </a: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6C7F95D7-4744-4C14-8CC2-4AC70446A8A3}"/>
              </a:ext>
            </a:extLst>
          </p:cNvPr>
          <p:cNvSpPr txBox="1"/>
          <p:nvPr userDrawn="1"/>
        </p:nvSpPr>
        <p:spPr>
          <a:xfrm>
            <a:off x="610090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Process identification</a:t>
            </a: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32F110B8-3E06-43DD-993B-87AAFBF7C4A5}"/>
              </a:ext>
            </a:extLst>
          </p:cNvPr>
          <p:cNvSpPr txBox="1"/>
          <p:nvPr userDrawn="1"/>
        </p:nvSpPr>
        <p:spPr>
          <a:xfrm>
            <a:off x="681502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Process identification 2</a:t>
            </a:r>
          </a:p>
        </p:txBody>
      </p:sp>
      <p:sp>
        <p:nvSpPr>
          <p:cNvPr id="663" name="TextBox 662">
            <a:extLst>
              <a:ext uri="{FF2B5EF4-FFF2-40B4-BE49-F238E27FC236}">
                <a16:creationId xmlns:a16="http://schemas.microsoft.com/office/drawing/2014/main" id="{A96C2934-8FDF-44D3-80F1-9ED7D91FC982}"/>
              </a:ext>
            </a:extLst>
          </p:cNvPr>
          <p:cNvSpPr txBox="1"/>
          <p:nvPr userDrawn="1"/>
        </p:nvSpPr>
        <p:spPr>
          <a:xfrm>
            <a:off x="752915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Project</a:t>
            </a:r>
          </a:p>
        </p:txBody>
      </p:sp>
      <p:sp>
        <p:nvSpPr>
          <p:cNvPr id="665" name="TextBox 664">
            <a:extLst>
              <a:ext uri="{FF2B5EF4-FFF2-40B4-BE49-F238E27FC236}">
                <a16:creationId xmlns:a16="http://schemas.microsoft.com/office/drawing/2014/main" id="{CC4C6D62-B4C9-44BA-ACD1-35EBC1D5D918}"/>
              </a:ext>
            </a:extLst>
          </p:cNvPr>
          <p:cNvSpPr txBox="1"/>
          <p:nvPr userDrawn="1"/>
        </p:nvSpPr>
        <p:spPr>
          <a:xfrm>
            <a:off x="824327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Promoter bullhorn</a:t>
            </a:r>
          </a:p>
        </p:txBody>
      </p:sp>
      <p:sp>
        <p:nvSpPr>
          <p:cNvPr id="667" name="TextBox 666">
            <a:extLst>
              <a:ext uri="{FF2B5EF4-FFF2-40B4-BE49-F238E27FC236}">
                <a16:creationId xmlns:a16="http://schemas.microsoft.com/office/drawing/2014/main" id="{3B668145-1735-47EB-A7F3-42A32381F1A7}"/>
              </a:ext>
            </a:extLst>
          </p:cNvPr>
          <p:cNvSpPr txBox="1"/>
          <p:nvPr userDrawn="1"/>
        </p:nvSpPr>
        <p:spPr>
          <a:xfrm>
            <a:off x="1038564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Public </a:t>
            </a:r>
          </a:p>
          <a:p>
            <a:pPr algn="ctr"/>
            <a:r>
              <a:rPr lang="en-US" sz="800" dirty="0"/>
              <a:t>sector</a:t>
            </a:r>
          </a:p>
        </p:txBody>
      </p:sp>
      <p:sp>
        <p:nvSpPr>
          <p:cNvPr id="669" name="TextBox 668">
            <a:extLst>
              <a:ext uri="{FF2B5EF4-FFF2-40B4-BE49-F238E27FC236}">
                <a16:creationId xmlns:a16="http://schemas.microsoft.com/office/drawing/2014/main" id="{1DBAC888-1008-4F3C-AABF-04F38EBED5BA}"/>
              </a:ext>
            </a:extLst>
          </p:cNvPr>
          <p:cNvSpPr txBox="1"/>
          <p:nvPr userDrawn="1"/>
        </p:nvSpPr>
        <p:spPr>
          <a:xfrm>
            <a:off x="324440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OCR alt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920EF-84EB-48F9-96E6-3563B1AE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767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5B52BF-524B-4C19-B2D2-D37EBEE79855}"/>
              </a:ext>
            </a:extLst>
          </p:cNvPr>
          <p:cNvSpPr/>
          <p:nvPr userDrawn="1"/>
        </p:nvSpPr>
        <p:spPr>
          <a:xfrm>
            <a:off x="0" y="1143000"/>
            <a:ext cx="12188825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9791BE5E-449B-4FD7-8C2A-42AD93977E12}"/>
              </a:ext>
            </a:extLst>
          </p:cNvPr>
          <p:cNvSpPr/>
          <p:nvPr userDrawn="1"/>
        </p:nvSpPr>
        <p:spPr>
          <a:xfrm flipH="1">
            <a:off x="-6" y="1276793"/>
            <a:ext cx="3239346" cy="1619825"/>
          </a:xfrm>
          <a:prstGeom prst="leftBracket">
            <a:avLst>
              <a:gd name="adj" fmla="val 0"/>
            </a:avLst>
          </a:prstGeom>
          <a:noFill/>
          <a:ln w="12700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D33A196-A6A8-4109-B8EF-A189C9638264}"/>
              </a:ext>
            </a:extLst>
          </p:cNvPr>
          <p:cNvSpPr txBox="1"/>
          <p:nvPr userDrawn="1"/>
        </p:nvSpPr>
        <p:spPr>
          <a:xfrm>
            <a:off x="1911026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Robot Attended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88C75E80-0CE3-4713-9DD7-6208DDBD87D9}"/>
              </a:ext>
            </a:extLst>
          </p:cNvPr>
          <p:cNvSpPr txBox="1"/>
          <p:nvPr userDrawn="1"/>
        </p:nvSpPr>
        <p:spPr>
          <a:xfrm>
            <a:off x="539318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B4C91F5-C032-4A9C-8501-DF80BA144803}"/>
              </a:ext>
            </a:extLst>
          </p:cNvPr>
          <p:cNvSpPr txBox="1"/>
          <p:nvPr userDrawn="1"/>
        </p:nvSpPr>
        <p:spPr>
          <a:xfrm>
            <a:off x="665076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Orchestrator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E64AA71-019C-4448-9489-72D5777CDFD8}"/>
              </a:ext>
            </a:extLst>
          </p:cNvPr>
          <p:cNvSpPr txBox="1"/>
          <p:nvPr userDrawn="1"/>
        </p:nvSpPr>
        <p:spPr>
          <a:xfrm>
            <a:off x="2320810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6C36F93E-C86E-44C3-B1D4-0CDEBB7A1483}"/>
              </a:ext>
            </a:extLst>
          </p:cNvPr>
          <p:cNvSpPr txBox="1"/>
          <p:nvPr userDrawn="1"/>
        </p:nvSpPr>
        <p:spPr>
          <a:xfrm>
            <a:off x="1038759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Calendar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BFA6AC61-8B68-4A9C-BC38-D88FAEF9C888}"/>
              </a:ext>
            </a:extLst>
          </p:cNvPr>
          <p:cNvSpPr txBox="1"/>
          <p:nvPr userDrawn="1"/>
        </p:nvSpPr>
        <p:spPr>
          <a:xfrm>
            <a:off x="10387591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DED33649-2708-4054-8C49-16C700A4B49A}"/>
              </a:ext>
            </a:extLst>
          </p:cNvPr>
          <p:cNvSpPr txBox="1"/>
          <p:nvPr userDrawn="1"/>
        </p:nvSpPr>
        <p:spPr>
          <a:xfrm>
            <a:off x="11099777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Enterprise-competency alt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1D93EA50-5D63-4CAC-9BBA-FC11BFDC90C0}"/>
              </a:ext>
            </a:extLst>
          </p:cNvPr>
          <p:cNvSpPr txBox="1"/>
          <p:nvPr userDrawn="1"/>
        </p:nvSpPr>
        <p:spPr>
          <a:xfrm>
            <a:off x="1109977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454AB1A7-97EF-4D7F-84DB-75782615EA63}"/>
              </a:ext>
            </a:extLst>
          </p:cNvPr>
          <p:cNvSpPr txBox="1"/>
          <p:nvPr userDrawn="1"/>
        </p:nvSpPr>
        <p:spPr>
          <a:xfrm>
            <a:off x="11099777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141267A5-7BF0-479B-A02D-BA25111EA4D4}"/>
              </a:ext>
            </a:extLst>
          </p:cNvPr>
          <p:cNvSpPr txBox="1"/>
          <p:nvPr userDrawn="1"/>
        </p:nvSpPr>
        <p:spPr>
          <a:xfrm>
            <a:off x="1109977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D8E69AA5-26B3-4474-B10D-303EC789B024}"/>
              </a:ext>
            </a:extLst>
          </p:cNvPr>
          <p:cNvSpPr txBox="1"/>
          <p:nvPr userDrawn="1"/>
        </p:nvSpPr>
        <p:spPr>
          <a:xfrm>
            <a:off x="38623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64580ABD-6720-4432-AB0F-030830C7FE46}"/>
              </a:ext>
            </a:extLst>
          </p:cNvPr>
          <p:cNvSpPr txBox="1"/>
          <p:nvPr userDrawn="1"/>
        </p:nvSpPr>
        <p:spPr>
          <a:xfrm>
            <a:off x="38623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Health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717B56DC-45A1-46B1-8009-B49EEB12B3C0}"/>
              </a:ext>
            </a:extLst>
          </p:cNvPr>
          <p:cNvSpPr txBox="1"/>
          <p:nvPr userDrawn="1"/>
        </p:nvSpPr>
        <p:spPr>
          <a:xfrm>
            <a:off x="38623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5B37DF35-1C4E-4138-98BD-EBE5232ACE08}"/>
              </a:ext>
            </a:extLst>
          </p:cNvPr>
          <p:cNvSpPr txBox="1"/>
          <p:nvPr userDrawn="1"/>
        </p:nvSpPr>
        <p:spPr>
          <a:xfrm>
            <a:off x="386232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932E09EE-C78C-43A9-8B3D-018A7ADA7BFF}"/>
              </a:ext>
            </a:extLst>
          </p:cNvPr>
          <p:cNvSpPr txBox="1"/>
          <p:nvPr userDrawn="1"/>
        </p:nvSpPr>
        <p:spPr>
          <a:xfrm>
            <a:off x="10941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1C5EDAB4-6AD7-4491-B73B-2113B1A5F3B9}"/>
              </a:ext>
            </a:extLst>
          </p:cNvPr>
          <p:cNvSpPr txBox="1"/>
          <p:nvPr userDrawn="1"/>
        </p:nvSpPr>
        <p:spPr>
          <a:xfrm>
            <a:off x="10941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675EA841-2F61-4151-B78F-EB65F2211DE4}"/>
              </a:ext>
            </a:extLst>
          </p:cNvPr>
          <p:cNvSpPr txBox="1"/>
          <p:nvPr userDrawn="1"/>
        </p:nvSpPr>
        <p:spPr>
          <a:xfrm>
            <a:off x="1094199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Clock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57A906BB-AC45-482E-A326-460F3B05A122}"/>
              </a:ext>
            </a:extLst>
          </p:cNvPr>
          <p:cNvSpPr txBox="1"/>
          <p:nvPr userDrawn="1"/>
        </p:nvSpPr>
        <p:spPr>
          <a:xfrm>
            <a:off x="10941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12DC0C76-B831-4C56-BD6B-CAE38F65F940}"/>
              </a:ext>
            </a:extLst>
          </p:cNvPr>
          <p:cNvSpPr txBox="1"/>
          <p:nvPr userDrawn="1"/>
        </p:nvSpPr>
        <p:spPr>
          <a:xfrm>
            <a:off x="1808609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DAF4DCD-FDF2-40DE-8122-170B5DE78F69}"/>
              </a:ext>
            </a:extLst>
          </p:cNvPr>
          <p:cNvSpPr txBox="1"/>
          <p:nvPr userDrawn="1"/>
        </p:nvSpPr>
        <p:spPr>
          <a:xfrm>
            <a:off x="18086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2635136B-36D5-41F1-AAB3-4530B41F96CF}"/>
              </a:ext>
            </a:extLst>
          </p:cNvPr>
          <p:cNvSpPr txBox="1"/>
          <p:nvPr userDrawn="1"/>
        </p:nvSpPr>
        <p:spPr>
          <a:xfrm>
            <a:off x="18086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5964800-661B-4696-8F8F-015208D39989}"/>
              </a:ext>
            </a:extLst>
          </p:cNvPr>
          <p:cNvSpPr txBox="1"/>
          <p:nvPr userDrawn="1"/>
        </p:nvSpPr>
        <p:spPr>
          <a:xfrm>
            <a:off x="18086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95217A9F-E08F-40F4-AC3B-0E23E65F0A48}"/>
              </a:ext>
            </a:extLst>
          </p:cNvPr>
          <p:cNvSpPr txBox="1"/>
          <p:nvPr userDrawn="1"/>
        </p:nvSpPr>
        <p:spPr>
          <a:xfrm>
            <a:off x="252425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Fast ROI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48C75E9-5ECF-4D27-9B51-F833AB63E3E0}"/>
              </a:ext>
            </a:extLst>
          </p:cNvPr>
          <p:cNvSpPr txBox="1"/>
          <p:nvPr userDrawn="1"/>
        </p:nvSpPr>
        <p:spPr>
          <a:xfrm>
            <a:off x="2524257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099BACDB-7E38-4EC7-9A2F-74E7990270D4}"/>
              </a:ext>
            </a:extLst>
          </p:cNvPr>
          <p:cNvSpPr txBox="1"/>
          <p:nvPr userDrawn="1"/>
        </p:nvSpPr>
        <p:spPr>
          <a:xfrm>
            <a:off x="4667488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6478CC05-91C7-4A8B-B7B4-DF054BFF97C3}"/>
              </a:ext>
            </a:extLst>
          </p:cNvPr>
          <p:cNvSpPr txBox="1"/>
          <p:nvPr userDrawn="1"/>
        </p:nvSpPr>
        <p:spPr>
          <a:xfrm>
            <a:off x="4667488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848E7C20-B646-4CFA-92B8-687B61AD50DD}"/>
              </a:ext>
            </a:extLst>
          </p:cNvPr>
          <p:cNvSpPr txBox="1"/>
          <p:nvPr userDrawn="1"/>
        </p:nvSpPr>
        <p:spPr>
          <a:xfrm>
            <a:off x="53818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First-link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445C01EC-D8F3-4912-A74D-9B81139B6ADA}"/>
              </a:ext>
            </a:extLst>
          </p:cNvPr>
          <p:cNvSpPr txBox="1"/>
          <p:nvPr userDrawn="1"/>
        </p:nvSpPr>
        <p:spPr>
          <a:xfrm>
            <a:off x="4667488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8EEC322D-C3BF-49A8-AA5C-E355315A967C}"/>
              </a:ext>
            </a:extLst>
          </p:cNvPr>
          <p:cNvSpPr txBox="1"/>
          <p:nvPr userDrawn="1"/>
        </p:nvSpPr>
        <p:spPr>
          <a:xfrm>
            <a:off x="538189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AI 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2C70CF3-0806-44CA-8B40-0890D945FA9B}"/>
              </a:ext>
            </a:extLst>
          </p:cNvPr>
          <p:cNvSpPr txBox="1"/>
          <p:nvPr userDrawn="1"/>
        </p:nvSpPr>
        <p:spPr>
          <a:xfrm>
            <a:off x="53818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Keyboard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6DB3435-C3F7-47FD-8D54-A4A936F9488C}"/>
              </a:ext>
            </a:extLst>
          </p:cNvPr>
          <p:cNvSpPr txBox="1"/>
          <p:nvPr userDrawn="1"/>
        </p:nvSpPr>
        <p:spPr>
          <a:xfrm>
            <a:off x="538189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Complete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audit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B7F76A57-2609-4FC0-9405-93FF52E326C2}"/>
              </a:ext>
            </a:extLst>
          </p:cNvPr>
          <p:cNvSpPr txBox="1"/>
          <p:nvPr userDrawn="1"/>
        </p:nvSpPr>
        <p:spPr>
          <a:xfrm>
            <a:off x="53818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Document </a:t>
            </a:r>
            <a:br>
              <a:rPr lang="en-US" sz="800" dirty="0">
                <a:solidFill>
                  <a:schemeClr val="bg1"/>
                </a:solidFill>
              </a:rPr>
            </a:b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6EFB18A7-0C14-44D2-9DAF-73D7A49A8DAD}"/>
              </a:ext>
            </a:extLst>
          </p:cNvPr>
          <p:cNvSpPr txBox="1"/>
          <p:nvPr userDrawn="1"/>
        </p:nvSpPr>
        <p:spPr>
          <a:xfrm>
            <a:off x="609630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First-mention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BF3EA2B1-FD7B-4013-A489-136CBC5B4C43}"/>
              </a:ext>
            </a:extLst>
          </p:cNvPr>
          <p:cNvSpPr txBox="1"/>
          <p:nvPr userDrawn="1"/>
        </p:nvSpPr>
        <p:spPr>
          <a:xfrm>
            <a:off x="538189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0DB2E18-E083-4F34-BA59-8AC444422822}"/>
              </a:ext>
            </a:extLst>
          </p:cNvPr>
          <p:cNvSpPr txBox="1"/>
          <p:nvPr userDrawn="1"/>
        </p:nvSpPr>
        <p:spPr>
          <a:xfrm>
            <a:off x="609630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AI Alt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4E733983-4B84-4206-9B4C-1326E9C07CAE}"/>
              </a:ext>
            </a:extLst>
          </p:cNvPr>
          <p:cNvSpPr txBox="1"/>
          <p:nvPr userDrawn="1"/>
        </p:nvSpPr>
        <p:spPr>
          <a:xfrm>
            <a:off x="60963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3AFA605-90CB-4AC7-87F1-07FD8EF7F929}"/>
              </a:ext>
            </a:extLst>
          </p:cNvPr>
          <p:cNvSpPr txBox="1"/>
          <p:nvPr userDrawn="1"/>
        </p:nvSpPr>
        <p:spPr>
          <a:xfrm>
            <a:off x="60963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Contact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email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01E610FF-04CC-480F-AC21-B1F5E1610624}"/>
              </a:ext>
            </a:extLst>
          </p:cNvPr>
          <p:cNvSpPr txBox="1"/>
          <p:nvPr userDrawn="1"/>
        </p:nvSpPr>
        <p:spPr>
          <a:xfrm>
            <a:off x="60963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F55EBF2-EF4B-4F98-A36D-780219BBC4EB}"/>
              </a:ext>
            </a:extLst>
          </p:cNvPr>
          <p:cNvSpPr txBox="1"/>
          <p:nvPr userDrawn="1"/>
        </p:nvSpPr>
        <p:spPr>
          <a:xfrm>
            <a:off x="681072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</a:t>
            </a:r>
            <a:r>
              <a:rPr lang="en-US" sz="800" dirty="0" err="1">
                <a:solidFill>
                  <a:schemeClr val="bg1"/>
                </a:solidFill>
              </a:rPr>
              <a:t>onebox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227BC9DF-042F-4718-A11B-7C80BFEB231E}"/>
              </a:ext>
            </a:extLst>
          </p:cNvPr>
          <p:cNvSpPr txBox="1"/>
          <p:nvPr userDrawn="1"/>
        </p:nvSpPr>
        <p:spPr>
          <a:xfrm>
            <a:off x="6096309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Background automation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2932810-D34E-44B5-A09C-8502BF7848D4}"/>
              </a:ext>
            </a:extLst>
          </p:cNvPr>
          <p:cNvSpPr txBox="1"/>
          <p:nvPr userDrawn="1"/>
        </p:nvSpPr>
        <p:spPr>
          <a:xfrm>
            <a:off x="6810720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AI Enabled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A88ED0E5-4A3E-48C8-850F-CFF2D74ACADF}"/>
              </a:ext>
            </a:extLst>
          </p:cNvPr>
          <p:cNvSpPr txBox="1"/>
          <p:nvPr userDrawn="1"/>
        </p:nvSpPr>
        <p:spPr>
          <a:xfrm>
            <a:off x="681072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Label alt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7B8203C8-F4A3-4AFF-B288-92169C7747F9}"/>
              </a:ext>
            </a:extLst>
          </p:cNvPr>
          <p:cNvSpPr txBox="1"/>
          <p:nvPr userDrawn="1"/>
        </p:nvSpPr>
        <p:spPr>
          <a:xfrm>
            <a:off x="895965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Cost low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6507E6B-1C2B-4A60-9A07-3D525B32BE9D}"/>
              </a:ext>
            </a:extLst>
          </p:cNvPr>
          <p:cNvSpPr txBox="1"/>
          <p:nvPr userDrawn="1"/>
        </p:nvSpPr>
        <p:spPr>
          <a:xfrm>
            <a:off x="895965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Editor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373AB452-BC5E-4E48-A8F0-B6E1ACDDB33C}"/>
              </a:ext>
            </a:extLst>
          </p:cNvPr>
          <p:cNvSpPr txBox="1"/>
          <p:nvPr userDrawn="1"/>
        </p:nvSpPr>
        <p:spPr>
          <a:xfrm>
            <a:off x="967267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02469338-110D-47CC-9317-6A4426BFA917}"/>
              </a:ext>
            </a:extLst>
          </p:cNvPr>
          <p:cNvSpPr txBox="1"/>
          <p:nvPr userDrawn="1"/>
        </p:nvSpPr>
        <p:spPr>
          <a:xfrm>
            <a:off x="8959652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partner-up alt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BC8ABBD0-8FAE-4B8C-B89D-4BA3454D801C}"/>
              </a:ext>
            </a:extLst>
          </p:cNvPr>
          <p:cNvSpPr txBox="1"/>
          <p:nvPr userDrawn="1"/>
        </p:nvSpPr>
        <p:spPr>
          <a:xfrm>
            <a:off x="9672676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App-3rd-party  2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C5C19617-191C-43CD-88A9-C993E496AE51}"/>
              </a:ext>
            </a:extLst>
          </p:cNvPr>
          <p:cNvSpPr txBox="1"/>
          <p:nvPr userDrawn="1"/>
        </p:nvSpPr>
        <p:spPr>
          <a:xfrm>
            <a:off x="10387591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special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74CC0254-9713-4D1E-9792-B0499E96D642}"/>
              </a:ext>
            </a:extLst>
          </p:cNvPr>
          <p:cNvSpPr txBox="1"/>
          <p:nvPr userDrawn="1"/>
        </p:nvSpPr>
        <p:spPr>
          <a:xfrm>
            <a:off x="252425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download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90367A62-FCD8-4536-B482-C6985DE57C6D}"/>
              </a:ext>
            </a:extLst>
          </p:cNvPr>
          <p:cNvSpPr txBox="1"/>
          <p:nvPr userDrawn="1"/>
        </p:nvSpPr>
        <p:spPr>
          <a:xfrm>
            <a:off x="2524257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E9DA5E44-198B-4EA0-8862-01B80AD26BFB}"/>
              </a:ext>
            </a:extLst>
          </p:cNvPr>
          <p:cNvSpPr txBox="1"/>
          <p:nvPr userDrawn="1"/>
        </p:nvSpPr>
        <p:spPr>
          <a:xfrm>
            <a:off x="324123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 Emoji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2DF569CF-FFFA-4E39-B9D6-B772947C8F66}"/>
              </a:ext>
            </a:extLst>
          </p:cNvPr>
          <p:cNvSpPr txBox="1"/>
          <p:nvPr userDrawn="1"/>
        </p:nvSpPr>
        <p:spPr>
          <a:xfrm>
            <a:off x="11099777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Assessment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9C819BE3-A96F-4379-9B22-D0296A58E75A}"/>
              </a:ext>
            </a:extLst>
          </p:cNvPr>
          <p:cNvSpPr txBox="1"/>
          <p:nvPr userDrawn="1"/>
        </p:nvSpPr>
        <p:spPr>
          <a:xfrm>
            <a:off x="324123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760E27AD-12EF-4C09-93C0-31471C7AF0E3}"/>
              </a:ext>
            </a:extLst>
          </p:cNvPr>
          <p:cNvSpPr txBox="1"/>
          <p:nvPr userDrawn="1"/>
        </p:nvSpPr>
        <p:spPr>
          <a:xfrm>
            <a:off x="324123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Information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CAC0382A-B148-4523-B831-DBE4771D7B00}"/>
              </a:ext>
            </a:extLst>
          </p:cNvPr>
          <p:cNvSpPr txBox="1"/>
          <p:nvPr userDrawn="1"/>
        </p:nvSpPr>
        <p:spPr>
          <a:xfrm>
            <a:off x="3932072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upload</a:t>
            </a: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03B1F479-1CEB-4427-A8CC-DAB95EBDB3AA}"/>
              </a:ext>
            </a:extLst>
          </p:cNvPr>
          <p:cNvSpPr txBox="1"/>
          <p:nvPr userDrawn="1"/>
        </p:nvSpPr>
        <p:spPr>
          <a:xfrm>
            <a:off x="393207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4C6538F6-318C-4897-8FB1-ECDB51724407}"/>
              </a:ext>
            </a:extLst>
          </p:cNvPr>
          <p:cNvSpPr txBox="1"/>
          <p:nvPr userDrawn="1"/>
        </p:nvSpPr>
        <p:spPr>
          <a:xfrm>
            <a:off x="4667488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First-like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21DE5928-FF83-4400-BE86-DBA42D3EEBD4}"/>
              </a:ext>
            </a:extLst>
          </p:cNvPr>
          <p:cNvSpPr txBox="1"/>
          <p:nvPr userDrawn="1"/>
        </p:nvSpPr>
        <p:spPr>
          <a:xfrm>
            <a:off x="3932072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Autobiographer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95496E97-9B73-477B-B766-41C4515FFC03}"/>
              </a:ext>
            </a:extLst>
          </p:cNvPr>
          <p:cNvSpPr txBox="1"/>
          <p:nvPr userDrawn="1"/>
        </p:nvSpPr>
        <p:spPr>
          <a:xfrm>
            <a:off x="4667488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Advanced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FDE70475-47F8-43D0-A774-BF626208DEF3}"/>
              </a:ext>
            </a:extLst>
          </p:cNvPr>
          <p:cNvSpPr txBox="1"/>
          <p:nvPr userDrawn="1"/>
        </p:nvSpPr>
        <p:spPr>
          <a:xfrm>
            <a:off x="4667488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Institutionalize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88CBAD70-9703-44D9-830A-EC106E6059C6}"/>
              </a:ext>
            </a:extLst>
          </p:cNvPr>
          <p:cNvSpPr txBox="1"/>
          <p:nvPr userDrawn="1"/>
        </p:nvSpPr>
        <p:spPr>
          <a:xfrm>
            <a:off x="324123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secure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E7C14DC3-20E0-4858-A382-52D3C29865EF}"/>
              </a:ext>
            </a:extLst>
          </p:cNvPr>
          <p:cNvSpPr txBox="1"/>
          <p:nvPr userDrawn="1"/>
        </p:nvSpPr>
        <p:spPr>
          <a:xfrm>
            <a:off x="324123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0CC4D9FB-D022-461D-9366-C8CD74612039}"/>
              </a:ext>
            </a:extLst>
          </p:cNvPr>
          <p:cNvSpPr txBox="1"/>
          <p:nvPr userDrawn="1"/>
        </p:nvSpPr>
        <p:spPr>
          <a:xfrm>
            <a:off x="393207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 Flag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8716872F-F885-4AA4-A216-14ECBF712486}"/>
              </a:ext>
            </a:extLst>
          </p:cNvPr>
          <p:cNvSpPr txBox="1"/>
          <p:nvPr userDrawn="1"/>
        </p:nvSpPr>
        <p:spPr>
          <a:xfrm>
            <a:off x="324123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Atom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98D2CF27-1C39-4069-82E0-5F7B5054EC9E}"/>
              </a:ext>
            </a:extLst>
          </p:cNvPr>
          <p:cNvSpPr txBox="1"/>
          <p:nvPr userDrawn="1"/>
        </p:nvSpPr>
        <p:spPr>
          <a:xfrm>
            <a:off x="393207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Add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038B9D5C-4EF3-414D-97D8-EB33CA1F6357}"/>
              </a:ext>
            </a:extLst>
          </p:cNvPr>
          <p:cNvSpPr txBox="1"/>
          <p:nvPr userDrawn="1"/>
        </p:nvSpPr>
        <p:spPr>
          <a:xfrm>
            <a:off x="393207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C47B2501-DEF0-485E-9DC7-635935BAA2E2}"/>
              </a:ext>
            </a:extLst>
          </p:cNvPr>
          <p:cNvSpPr txBox="1"/>
          <p:nvPr userDrawn="1"/>
        </p:nvSpPr>
        <p:spPr>
          <a:xfrm>
            <a:off x="6810720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Contact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email alt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277328AC-2E13-4879-B539-87781F9467D9}"/>
              </a:ext>
            </a:extLst>
          </p:cNvPr>
          <p:cNvSpPr txBox="1"/>
          <p:nvPr userDrawn="1"/>
        </p:nvSpPr>
        <p:spPr>
          <a:xfrm>
            <a:off x="6810720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Ease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of use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5DB71552-F798-4CE8-8F5D-11ED55CED894}"/>
              </a:ext>
            </a:extLst>
          </p:cNvPr>
          <p:cNvSpPr txBox="1"/>
          <p:nvPr userDrawn="1"/>
        </p:nvSpPr>
        <p:spPr>
          <a:xfrm>
            <a:off x="752513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First-quote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8F017A92-C891-4F09-81AE-0B07602332F1}"/>
              </a:ext>
            </a:extLst>
          </p:cNvPr>
          <p:cNvSpPr txBox="1"/>
          <p:nvPr userDrawn="1"/>
        </p:nvSpPr>
        <p:spPr>
          <a:xfrm>
            <a:off x="681072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BE80C217-590F-4866-AB75-5D2EF5680C94}"/>
              </a:ext>
            </a:extLst>
          </p:cNvPr>
          <p:cNvSpPr txBox="1"/>
          <p:nvPr userDrawn="1"/>
        </p:nvSpPr>
        <p:spPr>
          <a:xfrm>
            <a:off x="7525130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Alert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Alarm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93BF7EB0-604B-428B-A5D3-36F01291DB67}"/>
              </a:ext>
            </a:extLst>
          </p:cNvPr>
          <p:cNvSpPr txBox="1"/>
          <p:nvPr userDrawn="1"/>
        </p:nvSpPr>
        <p:spPr>
          <a:xfrm>
            <a:off x="752513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Leader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6620A372-13FD-482E-8BF9-37C5DE45EAA3}"/>
              </a:ext>
            </a:extLst>
          </p:cNvPr>
          <p:cNvSpPr txBox="1"/>
          <p:nvPr userDrawn="1"/>
        </p:nvSpPr>
        <p:spPr>
          <a:xfrm>
            <a:off x="8239541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Cost high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351204F3-F0CD-4DFC-9DBB-ACA0F810EC8A}"/>
              </a:ext>
            </a:extLst>
          </p:cNvPr>
          <p:cNvSpPr txBox="1"/>
          <p:nvPr userDrawn="1"/>
        </p:nvSpPr>
        <p:spPr>
          <a:xfrm>
            <a:off x="8239541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Edit</a:t>
            </a: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91D9B54-7E28-44B3-B020-2A65D044E175}"/>
              </a:ext>
            </a:extLst>
          </p:cNvPr>
          <p:cNvSpPr txBox="1"/>
          <p:nvPr userDrawn="1"/>
        </p:nvSpPr>
        <p:spPr>
          <a:xfrm>
            <a:off x="895965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AD643864-9FF4-4A8C-8CB1-B7BCFBE3E250}"/>
              </a:ext>
            </a:extLst>
          </p:cNvPr>
          <p:cNvSpPr txBox="1"/>
          <p:nvPr userDrawn="1"/>
        </p:nvSpPr>
        <p:spPr>
          <a:xfrm>
            <a:off x="823954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partner-up</a:t>
            </a: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BCEF4B94-E763-4437-AB2C-BD2227611692}"/>
              </a:ext>
            </a:extLst>
          </p:cNvPr>
          <p:cNvSpPr txBox="1"/>
          <p:nvPr userDrawn="1"/>
        </p:nvSpPr>
        <p:spPr>
          <a:xfrm>
            <a:off x="895965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App-3rd-party</a:t>
            </a: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3C4FC071-C9F6-41EB-9D2C-063F8ABDB1B6}"/>
              </a:ext>
            </a:extLst>
          </p:cNvPr>
          <p:cNvSpPr txBox="1"/>
          <p:nvPr userDrawn="1"/>
        </p:nvSpPr>
        <p:spPr>
          <a:xfrm>
            <a:off x="967267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 alt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BEAF721F-5FC3-4CC6-8583-4C6AC3963D30}"/>
              </a:ext>
            </a:extLst>
          </p:cNvPr>
          <p:cNvSpPr txBox="1"/>
          <p:nvPr userDrawn="1"/>
        </p:nvSpPr>
        <p:spPr>
          <a:xfrm>
            <a:off x="7525130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Corporation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44533EA0-9DAF-4773-AF82-B9B6C1AC9304}"/>
              </a:ext>
            </a:extLst>
          </p:cNvPr>
          <p:cNvSpPr txBox="1"/>
          <p:nvPr userDrawn="1"/>
        </p:nvSpPr>
        <p:spPr>
          <a:xfrm>
            <a:off x="7525130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Ecosystem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152E9F76-F332-48D5-83D5-B75ED947C883}"/>
              </a:ext>
            </a:extLst>
          </p:cNvPr>
          <p:cNvSpPr txBox="1"/>
          <p:nvPr userDrawn="1"/>
        </p:nvSpPr>
        <p:spPr>
          <a:xfrm>
            <a:off x="823954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First-reply-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by-email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F2A3B974-746B-4A03-AFD2-5B8FBA526BF8}"/>
              </a:ext>
            </a:extLst>
          </p:cNvPr>
          <p:cNvSpPr txBox="1"/>
          <p:nvPr userDrawn="1"/>
        </p:nvSpPr>
        <p:spPr>
          <a:xfrm>
            <a:off x="752513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8D5ECFC4-704C-4A8C-9DF3-942A637E9B12}"/>
              </a:ext>
            </a:extLst>
          </p:cNvPr>
          <p:cNvSpPr txBox="1"/>
          <p:nvPr userDrawn="1"/>
        </p:nvSpPr>
        <p:spPr>
          <a:xfrm>
            <a:off x="8239541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Anniversary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49DCB5EE-583E-463F-AB92-D7BA788107E3}"/>
              </a:ext>
            </a:extLst>
          </p:cNvPr>
          <p:cNvSpPr txBox="1"/>
          <p:nvPr userDrawn="1"/>
        </p:nvSpPr>
        <p:spPr>
          <a:xfrm>
            <a:off x="895965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872A9E9E-223F-41CD-8EB4-BDB4D0F70240}"/>
              </a:ext>
            </a:extLst>
          </p:cNvPr>
          <p:cNvSpPr txBox="1"/>
          <p:nvPr userDrawn="1"/>
        </p:nvSpPr>
        <p:spPr>
          <a:xfrm>
            <a:off x="9672676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Course-advanced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9155E6CB-64DE-46B8-A8DB-3D4C72FADCFF}"/>
              </a:ext>
            </a:extLst>
          </p:cNvPr>
          <p:cNvSpPr txBox="1"/>
          <p:nvPr userDrawn="1"/>
        </p:nvSpPr>
        <p:spPr>
          <a:xfrm>
            <a:off x="10387591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Enterprise competency</a:t>
            </a: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0B4FAC28-771A-4CA8-8DE5-E0230A54992F}"/>
              </a:ext>
            </a:extLst>
          </p:cNvPr>
          <p:cNvSpPr txBox="1"/>
          <p:nvPr userDrawn="1"/>
        </p:nvSpPr>
        <p:spPr>
          <a:xfrm>
            <a:off x="1038759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Group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of users</a:t>
            </a: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B7743FBA-C57C-4AD9-8354-59144CB360A0}"/>
              </a:ext>
            </a:extLst>
          </p:cNvPr>
          <p:cNvSpPr txBox="1"/>
          <p:nvPr userDrawn="1"/>
        </p:nvSpPr>
        <p:spPr>
          <a:xfrm>
            <a:off x="967267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F0B55C7F-1169-48C1-B64C-0EEC8FE8E590}"/>
              </a:ext>
            </a:extLst>
          </p:cNvPr>
          <p:cNvSpPr txBox="1"/>
          <p:nvPr userDrawn="1"/>
        </p:nvSpPr>
        <p:spPr>
          <a:xfrm>
            <a:off x="10387591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App-3rd-party  3</a:t>
            </a: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25DCE611-6B45-49DB-8496-04DC98F8F103}"/>
              </a:ext>
            </a:extLst>
          </p:cNvPr>
          <p:cNvSpPr txBox="1"/>
          <p:nvPr userDrawn="1"/>
        </p:nvSpPr>
        <p:spPr>
          <a:xfrm>
            <a:off x="823954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Light bulb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4BE5FBF7-CE27-4403-A481-86EC9E22585A}"/>
              </a:ext>
            </a:extLst>
          </p:cNvPr>
          <p:cNvSpPr txBox="1"/>
          <p:nvPr userDrawn="1"/>
        </p:nvSpPr>
        <p:spPr>
          <a:xfrm>
            <a:off x="9672676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Emoji</a:t>
            </a: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7FCB3897-8EA2-4241-A06D-7E7D1169656F}"/>
              </a:ext>
            </a:extLst>
          </p:cNvPr>
          <p:cNvSpPr txBox="1"/>
          <p:nvPr userDrawn="1"/>
        </p:nvSpPr>
        <p:spPr>
          <a:xfrm>
            <a:off x="11099777" y="58714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special alt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E4BE1-6651-4527-A1D9-1648C976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41813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7B0019-D30C-4B94-87CD-554B877C691D}"/>
              </a:ext>
            </a:extLst>
          </p:cNvPr>
          <p:cNvSpPr/>
          <p:nvPr userDrawn="1"/>
        </p:nvSpPr>
        <p:spPr>
          <a:xfrm>
            <a:off x="0" y="1143000"/>
            <a:ext cx="12188825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CF7BEC-2ABE-4EF6-A184-360BC0F0353C}"/>
              </a:ext>
            </a:extLst>
          </p:cNvPr>
          <p:cNvSpPr txBox="1"/>
          <p:nvPr userDrawn="1"/>
        </p:nvSpPr>
        <p:spPr>
          <a:xfrm>
            <a:off x="11099777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F87A46-2624-4F14-B15B-CF454F756CB1}"/>
              </a:ext>
            </a:extLst>
          </p:cNvPr>
          <p:cNvSpPr txBox="1"/>
          <p:nvPr userDrawn="1"/>
        </p:nvSpPr>
        <p:spPr>
          <a:xfrm>
            <a:off x="38791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and answer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0E9DC0-3B87-4641-BEC8-B6B9077757A8}"/>
              </a:ext>
            </a:extLst>
          </p:cNvPr>
          <p:cNvSpPr txBox="1"/>
          <p:nvPr userDrawn="1"/>
        </p:nvSpPr>
        <p:spPr>
          <a:xfrm>
            <a:off x="110203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and answer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A8086-34B3-44A6-9D68-24F07695DFD1}"/>
              </a:ext>
            </a:extLst>
          </p:cNvPr>
          <p:cNvSpPr txBox="1"/>
          <p:nvPr userDrawn="1"/>
        </p:nvSpPr>
        <p:spPr>
          <a:xfrm>
            <a:off x="181616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Ramp 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D88B68-108F-4A1A-A364-E3582FDD14CD}"/>
              </a:ext>
            </a:extLst>
          </p:cNvPr>
          <p:cNvSpPr txBox="1"/>
          <p:nvPr userDrawn="1"/>
        </p:nvSpPr>
        <p:spPr>
          <a:xfrm>
            <a:off x="253028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Ramp up alt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4CD87A-5EA0-4344-90B8-4D8A53FF99FE}"/>
              </a:ext>
            </a:extLst>
          </p:cNvPr>
          <p:cNvSpPr txBox="1"/>
          <p:nvPr userDrawn="1"/>
        </p:nvSpPr>
        <p:spPr>
          <a:xfrm>
            <a:off x="395853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Read guidelines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711ED1-7950-46AE-BD91-DA71677ECB0C}"/>
              </a:ext>
            </a:extLst>
          </p:cNvPr>
          <p:cNvSpPr txBox="1"/>
          <p:nvPr userDrawn="1"/>
        </p:nvSpPr>
        <p:spPr>
          <a:xfrm>
            <a:off x="895740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Reply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E03A70-E7B9-4F4E-9B94-59F759BE79B2}"/>
              </a:ext>
            </a:extLst>
          </p:cNvPr>
          <p:cNvSpPr txBox="1"/>
          <p:nvPr userDrawn="1"/>
        </p:nvSpPr>
        <p:spPr>
          <a:xfrm>
            <a:off x="967152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Resource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5B1D6A-D929-44AF-8958-C0D70F8CFA4C}"/>
              </a:ext>
            </a:extLst>
          </p:cNvPr>
          <p:cNvSpPr txBox="1"/>
          <p:nvPr userDrawn="1"/>
        </p:nvSpPr>
        <p:spPr>
          <a:xfrm>
            <a:off x="467265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Redesign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90B05D-3E58-40E3-93DD-6F4A143282D3}"/>
              </a:ext>
            </a:extLst>
          </p:cNvPr>
          <p:cNvSpPr txBox="1"/>
          <p:nvPr userDrawn="1"/>
        </p:nvSpPr>
        <p:spPr>
          <a:xfrm>
            <a:off x="538678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Redesign alt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194D1-4ABA-4A5E-9DF6-2029CE6306C5}"/>
              </a:ext>
            </a:extLst>
          </p:cNvPr>
          <p:cNvSpPr txBox="1"/>
          <p:nvPr userDrawn="1"/>
        </p:nvSpPr>
        <p:spPr>
          <a:xfrm>
            <a:off x="610090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Refresh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916C4D-95A1-43CC-9904-49E2F6A0347E}"/>
              </a:ext>
            </a:extLst>
          </p:cNvPr>
          <p:cNvSpPr txBox="1"/>
          <p:nvPr userDrawn="1"/>
        </p:nvSpPr>
        <p:spPr>
          <a:xfrm>
            <a:off x="681502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Refresh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939518-D257-4BA9-AE37-437474BA51D1}"/>
              </a:ext>
            </a:extLst>
          </p:cNvPr>
          <p:cNvSpPr txBox="1"/>
          <p:nvPr userDrawn="1"/>
        </p:nvSpPr>
        <p:spPr>
          <a:xfrm>
            <a:off x="752915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Remove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174C2A-BB96-4E19-975A-CC2E6385660C}"/>
              </a:ext>
            </a:extLst>
          </p:cNvPr>
          <p:cNvSpPr txBox="1"/>
          <p:nvPr userDrawn="1"/>
        </p:nvSpPr>
        <p:spPr>
          <a:xfrm>
            <a:off x="824327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Remove alt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17A348-5A5C-4D78-BE48-CF2F87D6468D}"/>
              </a:ext>
            </a:extLst>
          </p:cNvPr>
          <p:cNvSpPr txBox="1"/>
          <p:nvPr userDrawn="1"/>
        </p:nvSpPr>
        <p:spPr>
          <a:xfrm>
            <a:off x="1038564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213064-FE24-4481-923E-87C3CA7815CD}"/>
              </a:ext>
            </a:extLst>
          </p:cNvPr>
          <p:cNvSpPr txBox="1"/>
          <p:nvPr userDrawn="1"/>
        </p:nvSpPr>
        <p:spPr>
          <a:xfrm>
            <a:off x="324440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Reader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22F10D-83D1-4480-BC2B-C3FFBD3443A1}"/>
              </a:ext>
            </a:extLst>
          </p:cNvPr>
          <p:cNvSpPr txBox="1"/>
          <p:nvPr userDrawn="1"/>
        </p:nvSpPr>
        <p:spPr>
          <a:xfrm>
            <a:off x="11099777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Solutions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AC8B25-FF1B-43CF-B3BA-9C0D657E17CE}"/>
              </a:ext>
            </a:extLst>
          </p:cNvPr>
          <p:cNvSpPr txBox="1"/>
          <p:nvPr userDrawn="1"/>
        </p:nvSpPr>
        <p:spPr>
          <a:xfrm>
            <a:off x="38791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CEEDDB-2E54-4E30-A9F4-65C37AE1AE23}"/>
              </a:ext>
            </a:extLst>
          </p:cNvPr>
          <p:cNvSpPr txBox="1"/>
          <p:nvPr userDrawn="1"/>
        </p:nvSpPr>
        <p:spPr>
          <a:xfrm>
            <a:off x="110203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7306E7-458D-49A6-BBAC-933A18D63A55}"/>
              </a:ext>
            </a:extLst>
          </p:cNvPr>
          <p:cNvSpPr txBox="1"/>
          <p:nvPr userDrawn="1"/>
        </p:nvSpPr>
        <p:spPr>
          <a:xfrm>
            <a:off x="181616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service support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2D68D5-2AC1-4A82-9602-033F406E69FA}"/>
              </a:ext>
            </a:extLst>
          </p:cNvPr>
          <p:cNvSpPr txBox="1"/>
          <p:nvPr userDrawn="1"/>
        </p:nvSpPr>
        <p:spPr>
          <a:xfrm>
            <a:off x="253028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82730C-D3AC-470F-A110-15092B022273}"/>
              </a:ext>
            </a:extLst>
          </p:cNvPr>
          <p:cNvSpPr txBox="1"/>
          <p:nvPr userDrawn="1"/>
        </p:nvSpPr>
        <p:spPr>
          <a:xfrm>
            <a:off x="395853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C21AB4-BBA4-4650-A765-EA34F568644D}"/>
              </a:ext>
            </a:extLst>
          </p:cNvPr>
          <p:cNvSpPr txBox="1"/>
          <p:nvPr userDrawn="1"/>
        </p:nvSpPr>
        <p:spPr>
          <a:xfrm>
            <a:off x="895740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Share alt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66B8EF-2125-451E-93D3-2428E1A7F8FF}"/>
              </a:ext>
            </a:extLst>
          </p:cNvPr>
          <p:cNvSpPr txBox="1"/>
          <p:nvPr userDrawn="1"/>
        </p:nvSpPr>
        <p:spPr>
          <a:xfrm>
            <a:off x="967152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Slideshow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0D34C36-2B96-493B-907C-B046F9B9E221}"/>
              </a:ext>
            </a:extLst>
          </p:cNvPr>
          <p:cNvSpPr txBox="1"/>
          <p:nvPr userDrawn="1"/>
        </p:nvSpPr>
        <p:spPr>
          <a:xfrm>
            <a:off x="467265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 integration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4A80DA5-9586-4261-85DB-E9EC4412ABE8}"/>
              </a:ext>
            </a:extLst>
          </p:cNvPr>
          <p:cNvSpPr txBox="1"/>
          <p:nvPr userDrawn="1"/>
        </p:nvSpPr>
        <p:spPr>
          <a:xfrm>
            <a:off x="538678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 integration alt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A54841-3694-4B44-B428-0294041F5CCC}"/>
              </a:ext>
            </a:extLst>
          </p:cNvPr>
          <p:cNvSpPr txBox="1"/>
          <p:nvPr userDrawn="1"/>
        </p:nvSpPr>
        <p:spPr>
          <a:xfrm>
            <a:off x="610090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A21B57-3B9D-44D8-B259-EE052856F6A1}"/>
              </a:ext>
            </a:extLst>
          </p:cNvPr>
          <p:cNvSpPr txBox="1"/>
          <p:nvPr userDrawn="1"/>
        </p:nvSpPr>
        <p:spPr>
          <a:xfrm>
            <a:off x="681502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Secure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team collab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D658C5-DE66-49A9-9D7C-A9F26F42106D}"/>
              </a:ext>
            </a:extLst>
          </p:cNvPr>
          <p:cNvSpPr txBox="1"/>
          <p:nvPr userDrawn="1"/>
        </p:nvSpPr>
        <p:spPr>
          <a:xfrm>
            <a:off x="752915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B6F18E-B252-42FE-83DD-4A8621AE8EA1}"/>
              </a:ext>
            </a:extLst>
          </p:cNvPr>
          <p:cNvSpPr txBox="1"/>
          <p:nvPr userDrawn="1"/>
        </p:nvSpPr>
        <p:spPr>
          <a:xfrm>
            <a:off x="824327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Share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8A564C-73A6-4E1B-B0B2-E60A3875B23A}"/>
              </a:ext>
            </a:extLst>
          </p:cNvPr>
          <p:cNvSpPr txBox="1"/>
          <p:nvPr userDrawn="1"/>
        </p:nvSpPr>
        <p:spPr>
          <a:xfrm>
            <a:off x="1038564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322788-B0E8-4810-9F85-099E03294B34}"/>
              </a:ext>
            </a:extLst>
          </p:cNvPr>
          <p:cNvSpPr txBox="1"/>
          <p:nvPr userDrawn="1"/>
        </p:nvSpPr>
        <p:spPr>
          <a:xfrm>
            <a:off x="324440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520B1DC-9673-453D-809A-04551CAA7DEB}"/>
              </a:ext>
            </a:extLst>
          </p:cNvPr>
          <p:cNvSpPr txBox="1"/>
          <p:nvPr userDrawn="1"/>
        </p:nvSpPr>
        <p:spPr>
          <a:xfrm>
            <a:off x="11099777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0E4F95-46A1-4C63-B40C-8AF6F785075E}"/>
              </a:ext>
            </a:extLst>
          </p:cNvPr>
          <p:cNvSpPr txBox="1"/>
          <p:nvPr userDrawn="1"/>
        </p:nvSpPr>
        <p:spPr>
          <a:xfrm>
            <a:off x="38791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Solutions alt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584057-2144-400C-A3FB-CFF6BD8D7D8F}"/>
              </a:ext>
            </a:extLst>
          </p:cNvPr>
          <p:cNvSpPr txBox="1"/>
          <p:nvPr userDrawn="1"/>
        </p:nvSpPr>
        <p:spPr>
          <a:xfrm>
            <a:off x="110203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D991B7F-E7B6-4245-8A0B-1A4B6AD8287C}"/>
              </a:ext>
            </a:extLst>
          </p:cNvPr>
          <p:cNvSpPr txBox="1"/>
          <p:nvPr userDrawn="1"/>
        </p:nvSpPr>
        <p:spPr>
          <a:xfrm>
            <a:off x="181616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Stopwatch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AB04152-1628-4906-95CB-5201FFDED5AA}"/>
              </a:ext>
            </a:extLst>
          </p:cNvPr>
          <p:cNvSpPr txBox="1"/>
          <p:nvPr userDrawn="1"/>
        </p:nvSpPr>
        <p:spPr>
          <a:xfrm>
            <a:off x="253028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Stories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45DEDE-57AC-4564-88E4-728209D4D688}"/>
              </a:ext>
            </a:extLst>
          </p:cNvPr>
          <p:cNvSpPr txBox="1"/>
          <p:nvPr userDrawn="1"/>
        </p:nvSpPr>
        <p:spPr>
          <a:xfrm>
            <a:off x="395853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99FC8D3-31C6-4006-BDED-1A10165E69BB}"/>
              </a:ext>
            </a:extLst>
          </p:cNvPr>
          <p:cNvSpPr txBox="1"/>
          <p:nvPr userDrawn="1"/>
        </p:nvSpPr>
        <p:spPr>
          <a:xfrm>
            <a:off x="895740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EB8FC8D-0A79-4319-9261-CD36B4ABB97D}"/>
              </a:ext>
            </a:extLst>
          </p:cNvPr>
          <p:cNvSpPr txBox="1"/>
          <p:nvPr userDrawn="1"/>
        </p:nvSpPr>
        <p:spPr>
          <a:xfrm>
            <a:off x="967152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6B83C2F-B73D-4004-8DC2-17B0D1C49484}"/>
              </a:ext>
            </a:extLst>
          </p:cNvPr>
          <p:cNvSpPr txBox="1"/>
          <p:nvPr userDrawn="1"/>
        </p:nvSpPr>
        <p:spPr>
          <a:xfrm>
            <a:off x="467265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196A34-1DAA-4E1C-BBDB-E2F5837A315D}"/>
              </a:ext>
            </a:extLst>
          </p:cNvPr>
          <p:cNvSpPr txBox="1"/>
          <p:nvPr userDrawn="1"/>
        </p:nvSpPr>
        <p:spPr>
          <a:xfrm>
            <a:off x="538678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C514B26-407F-4715-BFD2-7CDDED791699}"/>
              </a:ext>
            </a:extLst>
          </p:cNvPr>
          <p:cNvSpPr txBox="1"/>
          <p:nvPr userDrawn="1"/>
        </p:nvSpPr>
        <p:spPr>
          <a:xfrm>
            <a:off x="610090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95D0E53-FB20-4E57-B9AE-D44137D79D2C}"/>
              </a:ext>
            </a:extLst>
          </p:cNvPr>
          <p:cNvSpPr txBox="1"/>
          <p:nvPr userDrawn="1"/>
        </p:nvSpPr>
        <p:spPr>
          <a:xfrm>
            <a:off x="681502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12526B0-C75B-49BD-A318-2D3A5990D94A}"/>
              </a:ext>
            </a:extLst>
          </p:cNvPr>
          <p:cNvSpPr txBox="1"/>
          <p:nvPr userDrawn="1"/>
        </p:nvSpPr>
        <p:spPr>
          <a:xfrm>
            <a:off x="752915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E6A5E6B-F338-4C46-AF63-8A5DF28B0486}"/>
              </a:ext>
            </a:extLst>
          </p:cNvPr>
          <p:cNvSpPr txBox="1"/>
          <p:nvPr userDrawn="1"/>
        </p:nvSpPr>
        <p:spPr>
          <a:xfrm>
            <a:off x="824327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DCCDCF5-E8D7-4E41-BEC8-0334D020EFFA}"/>
              </a:ext>
            </a:extLst>
          </p:cNvPr>
          <p:cNvSpPr txBox="1"/>
          <p:nvPr userDrawn="1"/>
        </p:nvSpPr>
        <p:spPr>
          <a:xfrm>
            <a:off x="1038564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BFBAFB-C564-42F2-B053-F6DCF22C9194}"/>
              </a:ext>
            </a:extLst>
          </p:cNvPr>
          <p:cNvSpPr txBox="1"/>
          <p:nvPr userDrawn="1"/>
        </p:nvSpPr>
        <p:spPr>
          <a:xfrm>
            <a:off x="324440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CBE3880-04C9-47AE-8296-7D814D2476F0}"/>
              </a:ext>
            </a:extLst>
          </p:cNvPr>
          <p:cNvSpPr txBox="1"/>
          <p:nvPr userDrawn="1"/>
        </p:nvSpPr>
        <p:spPr>
          <a:xfrm>
            <a:off x="38791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Time saver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EADC09C-0D4F-41A1-938E-4BA5DD932790}"/>
              </a:ext>
            </a:extLst>
          </p:cNvPr>
          <p:cNvSpPr txBox="1"/>
          <p:nvPr userDrawn="1"/>
        </p:nvSpPr>
        <p:spPr>
          <a:xfrm>
            <a:off x="110296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2BF9C2F-2C11-4BE5-9679-7ED3B905BD95}"/>
              </a:ext>
            </a:extLst>
          </p:cNvPr>
          <p:cNvSpPr txBox="1"/>
          <p:nvPr userDrawn="1"/>
        </p:nvSpPr>
        <p:spPr>
          <a:xfrm>
            <a:off x="181801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User-OTM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2CCD9FD-B36B-4E9A-9E86-5FA76D828702}"/>
              </a:ext>
            </a:extLst>
          </p:cNvPr>
          <p:cNvSpPr txBox="1"/>
          <p:nvPr userDrawn="1"/>
        </p:nvSpPr>
        <p:spPr>
          <a:xfrm>
            <a:off x="253306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Validate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27B6B10-EB62-41F8-A5E5-2132B65EF807}"/>
              </a:ext>
            </a:extLst>
          </p:cNvPr>
          <p:cNvSpPr txBox="1"/>
          <p:nvPr userDrawn="1"/>
        </p:nvSpPr>
        <p:spPr>
          <a:xfrm>
            <a:off x="3963167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7237AC3-0089-46CF-8AB5-24E9AC06306C}"/>
              </a:ext>
            </a:extLst>
          </p:cNvPr>
          <p:cNvSpPr txBox="1"/>
          <p:nvPr userDrawn="1"/>
        </p:nvSpPr>
        <p:spPr>
          <a:xfrm>
            <a:off x="896852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1626867-B4FE-4CC2-B478-8953FA7E0F8F}"/>
              </a:ext>
            </a:extLst>
          </p:cNvPr>
          <p:cNvSpPr txBox="1"/>
          <p:nvPr userDrawn="1"/>
        </p:nvSpPr>
        <p:spPr>
          <a:xfrm>
            <a:off x="968357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Zoom in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54DA6C6-2A86-4E90-A670-8F55A2BE8EC3}"/>
              </a:ext>
            </a:extLst>
          </p:cNvPr>
          <p:cNvSpPr txBox="1"/>
          <p:nvPr userDrawn="1"/>
        </p:nvSpPr>
        <p:spPr>
          <a:xfrm>
            <a:off x="4678218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B5A50D2-643E-444C-91AD-908719D83369}"/>
              </a:ext>
            </a:extLst>
          </p:cNvPr>
          <p:cNvSpPr txBox="1"/>
          <p:nvPr userDrawn="1"/>
        </p:nvSpPr>
        <p:spPr>
          <a:xfrm>
            <a:off x="5393269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4EF8EA4-DD3B-49C3-BB80-D59E4635EC30}"/>
              </a:ext>
            </a:extLst>
          </p:cNvPr>
          <p:cNvSpPr txBox="1"/>
          <p:nvPr userDrawn="1"/>
        </p:nvSpPr>
        <p:spPr>
          <a:xfrm>
            <a:off x="6108320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CC97ABF-8490-46A4-99AD-5DE36CE56F10}"/>
              </a:ext>
            </a:extLst>
          </p:cNvPr>
          <p:cNvSpPr txBox="1"/>
          <p:nvPr userDrawn="1"/>
        </p:nvSpPr>
        <p:spPr>
          <a:xfrm>
            <a:off x="6823371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848EC07-2C98-4BFC-8908-633AC4D09790}"/>
              </a:ext>
            </a:extLst>
          </p:cNvPr>
          <p:cNvSpPr txBox="1"/>
          <p:nvPr userDrawn="1"/>
        </p:nvSpPr>
        <p:spPr>
          <a:xfrm>
            <a:off x="753842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ACEBDC3-AAFD-453A-A449-A30BCDA7D302}"/>
              </a:ext>
            </a:extLst>
          </p:cNvPr>
          <p:cNvSpPr txBox="1"/>
          <p:nvPr userDrawn="1"/>
        </p:nvSpPr>
        <p:spPr>
          <a:xfrm>
            <a:off x="825347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EB718B1-D19F-4956-A99B-00E654FCC9FD}"/>
              </a:ext>
            </a:extLst>
          </p:cNvPr>
          <p:cNvSpPr txBox="1"/>
          <p:nvPr userDrawn="1"/>
        </p:nvSpPr>
        <p:spPr>
          <a:xfrm>
            <a:off x="1039862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Zoom out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03C8875-E82C-44D5-AE45-3DA1CA41D21D}"/>
              </a:ext>
            </a:extLst>
          </p:cNvPr>
          <p:cNvSpPr txBox="1"/>
          <p:nvPr userDrawn="1"/>
        </p:nvSpPr>
        <p:spPr>
          <a:xfrm>
            <a:off x="324811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Vector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anchor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A4B47BD-0D93-4B99-B459-C2B7D07FCD7C}"/>
              </a:ext>
            </a:extLst>
          </p:cNvPr>
          <p:cNvSpPr txBox="1"/>
          <p:nvPr userDrawn="1"/>
        </p:nvSpPr>
        <p:spPr>
          <a:xfrm>
            <a:off x="11099777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square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FC15D34-358D-4DEA-8E8D-C48B07C37AB8}"/>
              </a:ext>
            </a:extLst>
          </p:cNvPr>
          <p:cNvSpPr txBox="1"/>
          <p:nvPr userDrawn="1"/>
        </p:nvSpPr>
        <p:spPr>
          <a:xfrm>
            <a:off x="387912" y="17566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Location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pin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7F72BE3-D534-4284-A70C-3BD278F6C1A4}"/>
              </a:ext>
            </a:extLst>
          </p:cNvPr>
          <p:cNvSpPr txBox="1"/>
          <p:nvPr userDrawn="1"/>
        </p:nvSpPr>
        <p:spPr>
          <a:xfrm>
            <a:off x="109868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EE01BD9-6139-4E0D-B922-67C867A9BDBE}"/>
              </a:ext>
            </a:extLst>
          </p:cNvPr>
          <p:cNvSpPr txBox="1"/>
          <p:nvPr userDrawn="1"/>
        </p:nvSpPr>
        <p:spPr>
          <a:xfrm>
            <a:off x="181304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open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DBCD4F3-C8FC-43A4-AAFF-D1488F9A2591}"/>
              </a:ext>
            </a:extLst>
          </p:cNvPr>
          <p:cNvSpPr txBox="1"/>
          <p:nvPr userDrawn="1"/>
        </p:nvSpPr>
        <p:spPr>
          <a:xfrm>
            <a:off x="252740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710C5FD-8886-40FE-8C9A-B8D7DA353CA4}"/>
              </a:ext>
            </a:extLst>
          </p:cNvPr>
          <p:cNvSpPr txBox="1"/>
          <p:nvPr userDrawn="1"/>
        </p:nvSpPr>
        <p:spPr>
          <a:xfrm>
            <a:off x="395613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7E21B9D-BD01-496C-A9DA-98E8D7B650A0}"/>
              </a:ext>
            </a:extLst>
          </p:cNvPr>
          <p:cNvSpPr txBox="1"/>
          <p:nvPr userDrawn="1"/>
        </p:nvSpPr>
        <p:spPr>
          <a:xfrm>
            <a:off x="895668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Mobile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device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D8B9542-7916-443E-B1A3-250CE6082D41}"/>
              </a:ext>
            </a:extLst>
          </p:cNvPr>
          <p:cNvSpPr txBox="1"/>
          <p:nvPr userDrawn="1"/>
        </p:nvSpPr>
        <p:spPr>
          <a:xfrm>
            <a:off x="967104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Money 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DA33D66-306C-4341-B511-6EA3533FE605}"/>
              </a:ext>
            </a:extLst>
          </p:cNvPr>
          <p:cNvSpPr txBox="1"/>
          <p:nvPr userDrawn="1"/>
        </p:nvSpPr>
        <p:spPr>
          <a:xfrm>
            <a:off x="467050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 alt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0898FAB-686C-4280-A6D4-F5D12F028047}"/>
              </a:ext>
            </a:extLst>
          </p:cNvPr>
          <p:cNvSpPr txBox="1"/>
          <p:nvPr userDrawn="1"/>
        </p:nvSpPr>
        <p:spPr>
          <a:xfrm>
            <a:off x="538486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26A58BC-4A74-4B0B-9BDD-B20225A2AB4E}"/>
              </a:ext>
            </a:extLst>
          </p:cNvPr>
          <p:cNvSpPr txBox="1"/>
          <p:nvPr userDrawn="1"/>
        </p:nvSpPr>
        <p:spPr>
          <a:xfrm>
            <a:off x="609922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9813E16-B767-4B6B-BE03-EC86A2401856}"/>
              </a:ext>
            </a:extLst>
          </p:cNvPr>
          <p:cNvSpPr txBox="1"/>
          <p:nvPr userDrawn="1"/>
        </p:nvSpPr>
        <p:spPr>
          <a:xfrm>
            <a:off x="681359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6BF823C-A6F1-4E4F-AAA0-58396BB94E70}"/>
              </a:ext>
            </a:extLst>
          </p:cNvPr>
          <p:cNvSpPr txBox="1"/>
          <p:nvPr userDrawn="1"/>
        </p:nvSpPr>
        <p:spPr>
          <a:xfrm>
            <a:off x="752795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D510BAC-608B-4F7C-A5A0-054A20957EAC}"/>
              </a:ext>
            </a:extLst>
          </p:cNvPr>
          <p:cNvSpPr txBox="1"/>
          <p:nvPr userDrawn="1"/>
        </p:nvSpPr>
        <p:spPr>
          <a:xfrm>
            <a:off x="824232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Mismatch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9E3D3D7-6725-4E37-9635-FC5B09249358}"/>
              </a:ext>
            </a:extLst>
          </p:cNvPr>
          <p:cNvSpPr txBox="1"/>
          <p:nvPr userDrawn="1"/>
        </p:nvSpPr>
        <p:spPr>
          <a:xfrm>
            <a:off x="1038541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circle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8B12A267-EBFE-40F7-816C-56D9CF3A6A4C}"/>
              </a:ext>
            </a:extLst>
          </p:cNvPr>
          <p:cNvSpPr txBox="1"/>
          <p:nvPr userDrawn="1"/>
        </p:nvSpPr>
        <p:spPr>
          <a:xfrm>
            <a:off x="324177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8C781E9F-1076-49CA-BB35-8678770FE9E2}"/>
              </a:ext>
            </a:extLst>
          </p:cNvPr>
          <p:cNvSpPr txBox="1"/>
          <p:nvPr userDrawn="1"/>
        </p:nvSpPr>
        <p:spPr>
          <a:xfrm>
            <a:off x="11099777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87AD569D-B8FC-4487-84C9-AE656107FC79}"/>
              </a:ext>
            </a:extLst>
          </p:cNvPr>
          <p:cNvSpPr txBox="1"/>
          <p:nvPr userDrawn="1"/>
        </p:nvSpPr>
        <p:spPr>
          <a:xfrm>
            <a:off x="38791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Monitoring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BACCC718-E1BB-422E-849F-998C4DE74CEA}"/>
              </a:ext>
            </a:extLst>
          </p:cNvPr>
          <p:cNvSpPr txBox="1"/>
          <p:nvPr userDrawn="1"/>
        </p:nvSpPr>
        <p:spPr>
          <a:xfrm>
            <a:off x="110203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Monitoring alt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A6FCE92B-D40F-4839-8CB0-E2AC188CC26F}"/>
              </a:ext>
            </a:extLst>
          </p:cNvPr>
          <p:cNvSpPr txBox="1"/>
          <p:nvPr userDrawn="1"/>
        </p:nvSpPr>
        <p:spPr>
          <a:xfrm>
            <a:off x="181616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Note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A6C222AB-6D20-414D-9842-28E1ABAAD794}"/>
              </a:ext>
            </a:extLst>
          </p:cNvPr>
          <p:cNvSpPr txBox="1"/>
          <p:nvPr userDrawn="1"/>
        </p:nvSpPr>
        <p:spPr>
          <a:xfrm>
            <a:off x="253028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87B50F6-2F12-4815-92CF-AE2F27483131}"/>
              </a:ext>
            </a:extLst>
          </p:cNvPr>
          <p:cNvSpPr txBox="1"/>
          <p:nvPr userDrawn="1"/>
        </p:nvSpPr>
        <p:spPr>
          <a:xfrm>
            <a:off x="395853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Phone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call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D1CB2122-73A8-4064-8D09-D7BE6E5D5C9E}"/>
              </a:ext>
            </a:extLst>
          </p:cNvPr>
          <p:cNvSpPr txBox="1"/>
          <p:nvPr userDrawn="1"/>
        </p:nvSpPr>
        <p:spPr>
          <a:xfrm>
            <a:off x="895740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A1C428B7-37E2-4CB8-BAB2-A06F67DC831A}"/>
              </a:ext>
            </a:extLst>
          </p:cNvPr>
          <p:cNvSpPr txBox="1"/>
          <p:nvPr userDrawn="1"/>
        </p:nvSpPr>
        <p:spPr>
          <a:xfrm>
            <a:off x="967152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5F61578E-78C4-4B2D-9AD7-E0AED486CB0F}"/>
              </a:ext>
            </a:extLst>
          </p:cNvPr>
          <p:cNvSpPr txBox="1"/>
          <p:nvPr userDrawn="1"/>
        </p:nvSpPr>
        <p:spPr>
          <a:xfrm>
            <a:off x="467265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62FA26B4-DED1-45C5-AD24-A088DF12A9C2}"/>
              </a:ext>
            </a:extLst>
          </p:cNvPr>
          <p:cNvSpPr txBox="1"/>
          <p:nvPr userDrawn="1"/>
        </p:nvSpPr>
        <p:spPr>
          <a:xfrm>
            <a:off x="538678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59579CF6-371E-4D6D-AEE6-B151B8789EB4}"/>
              </a:ext>
            </a:extLst>
          </p:cNvPr>
          <p:cNvSpPr txBox="1"/>
          <p:nvPr userDrawn="1"/>
        </p:nvSpPr>
        <p:spPr>
          <a:xfrm>
            <a:off x="610090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21CFD8E2-5605-4046-A0EB-ED006A0E0DB1}"/>
              </a:ext>
            </a:extLst>
          </p:cNvPr>
          <p:cNvSpPr txBox="1"/>
          <p:nvPr userDrawn="1"/>
        </p:nvSpPr>
        <p:spPr>
          <a:xfrm>
            <a:off x="681502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 2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1754DEB-2B82-418D-82D8-CB8E0EB41F22}"/>
              </a:ext>
            </a:extLst>
          </p:cNvPr>
          <p:cNvSpPr txBox="1"/>
          <p:nvPr userDrawn="1"/>
        </p:nvSpPr>
        <p:spPr>
          <a:xfrm>
            <a:off x="752915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26F11A8C-BB88-412C-B933-23AA36C9F2F7}"/>
              </a:ext>
            </a:extLst>
          </p:cNvPr>
          <p:cNvSpPr txBox="1"/>
          <p:nvPr userDrawn="1"/>
        </p:nvSpPr>
        <p:spPr>
          <a:xfrm>
            <a:off x="824327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2D9CC8AD-B318-4429-8371-611D8CAE132B}"/>
              </a:ext>
            </a:extLst>
          </p:cNvPr>
          <p:cNvSpPr txBox="1"/>
          <p:nvPr userDrawn="1"/>
        </p:nvSpPr>
        <p:spPr>
          <a:xfrm>
            <a:off x="1038564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Public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sector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AE385186-759D-4797-A591-88E53792751C}"/>
              </a:ext>
            </a:extLst>
          </p:cNvPr>
          <p:cNvSpPr txBox="1"/>
          <p:nvPr userDrawn="1"/>
        </p:nvSpPr>
        <p:spPr>
          <a:xfrm>
            <a:off x="324440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OCR alt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83E11-7C8E-4BFE-9AF0-BB79D507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53256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026C5A-1148-4A65-A2E6-87A142686441}"/>
              </a:ext>
            </a:extLst>
          </p:cNvPr>
          <p:cNvSpPr/>
          <p:nvPr userDrawn="1"/>
        </p:nvSpPr>
        <p:spPr>
          <a:xfrm>
            <a:off x="0" y="1143000"/>
            <a:ext cx="12188825" cy="5714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35C1A-1459-487F-B7D7-404BA0480FFE}"/>
              </a:ext>
            </a:extLst>
          </p:cNvPr>
          <p:cNvSpPr txBox="1"/>
          <p:nvPr userDrawn="1"/>
        </p:nvSpPr>
        <p:spPr>
          <a:xfrm>
            <a:off x="44050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B2A13-7FE6-48D5-9361-839B1F913D0B}"/>
              </a:ext>
            </a:extLst>
          </p:cNvPr>
          <p:cNvSpPr txBox="1"/>
          <p:nvPr userDrawn="1"/>
        </p:nvSpPr>
        <p:spPr>
          <a:xfrm>
            <a:off x="114705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Thank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1002E-AE5F-438D-9DB5-7BE0D2447496}"/>
              </a:ext>
            </a:extLst>
          </p:cNvPr>
          <p:cNvSpPr txBox="1"/>
          <p:nvPr userDrawn="1"/>
        </p:nvSpPr>
        <p:spPr>
          <a:xfrm>
            <a:off x="185359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A7C67-43D3-4811-8C64-6740A8C77E72}"/>
              </a:ext>
            </a:extLst>
          </p:cNvPr>
          <p:cNvSpPr txBox="1"/>
          <p:nvPr userDrawn="1"/>
        </p:nvSpPr>
        <p:spPr>
          <a:xfrm>
            <a:off x="256014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95122-54A9-4FF5-80BF-827DEA5BD63C}"/>
              </a:ext>
            </a:extLst>
          </p:cNvPr>
          <p:cNvSpPr txBox="1"/>
          <p:nvPr userDrawn="1"/>
        </p:nvSpPr>
        <p:spPr>
          <a:xfrm>
            <a:off x="326668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Background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37658-3743-4349-9D3A-F64B49456FFB}"/>
              </a:ext>
            </a:extLst>
          </p:cNvPr>
          <p:cNvSpPr txBox="1"/>
          <p:nvPr userDrawn="1"/>
        </p:nvSpPr>
        <p:spPr>
          <a:xfrm>
            <a:off x="397323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45A5B-0395-453B-A8E3-7CB5154800EA}"/>
              </a:ext>
            </a:extLst>
          </p:cNvPr>
          <p:cNvSpPr txBox="1"/>
          <p:nvPr userDrawn="1"/>
        </p:nvSpPr>
        <p:spPr>
          <a:xfrm>
            <a:off x="4679778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86D34-FDA7-4E20-807B-28BA06F5FC7D}"/>
              </a:ext>
            </a:extLst>
          </p:cNvPr>
          <p:cNvSpPr txBox="1"/>
          <p:nvPr userDrawn="1"/>
        </p:nvSpPr>
        <p:spPr>
          <a:xfrm>
            <a:off x="538632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69D7-13A9-405D-BC63-717725A7AE66}"/>
              </a:ext>
            </a:extLst>
          </p:cNvPr>
          <p:cNvSpPr txBox="1"/>
          <p:nvPr userDrawn="1"/>
        </p:nvSpPr>
        <p:spPr>
          <a:xfrm>
            <a:off x="609286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 alt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86A05-EBB5-425E-8FA2-6CDA1AA910BA}"/>
              </a:ext>
            </a:extLst>
          </p:cNvPr>
          <p:cNvSpPr txBox="1"/>
          <p:nvPr userDrawn="1"/>
        </p:nvSpPr>
        <p:spPr>
          <a:xfrm>
            <a:off x="679941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</a:t>
            </a:r>
            <a:r>
              <a:rPr lang="en-US" sz="800" dirty="0" err="1">
                <a:solidFill>
                  <a:schemeClr val="bg1"/>
                </a:solidFill>
              </a:rPr>
              <a:t>partnerup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D3B3AB-F9AF-4929-844A-F05989401165}"/>
              </a:ext>
            </a:extLst>
          </p:cNvPr>
          <p:cNvSpPr txBox="1"/>
          <p:nvPr userDrawn="1"/>
        </p:nvSpPr>
        <p:spPr>
          <a:xfrm>
            <a:off x="7505958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C7AAFE-A53B-4BBE-BEAC-222BF94F9B98}"/>
              </a:ext>
            </a:extLst>
          </p:cNvPr>
          <p:cNvSpPr txBox="1"/>
          <p:nvPr userDrawn="1"/>
        </p:nvSpPr>
        <p:spPr>
          <a:xfrm>
            <a:off x="821250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645E55-7C1A-4830-85F9-43E1DBDFC48F}"/>
              </a:ext>
            </a:extLst>
          </p:cNvPr>
          <p:cNvSpPr txBox="1"/>
          <p:nvPr userDrawn="1"/>
        </p:nvSpPr>
        <p:spPr>
          <a:xfrm>
            <a:off x="891904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D59EBB-E444-4C1E-B9D5-971F2D28E120}"/>
              </a:ext>
            </a:extLst>
          </p:cNvPr>
          <p:cNvSpPr txBox="1"/>
          <p:nvPr userDrawn="1"/>
        </p:nvSpPr>
        <p:spPr>
          <a:xfrm>
            <a:off x="962559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C6EC6E-4185-4BF7-8559-A4BF42C3F6C7}"/>
              </a:ext>
            </a:extLst>
          </p:cNvPr>
          <p:cNvSpPr txBox="1"/>
          <p:nvPr userDrawn="1"/>
        </p:nvSpPr>
        <p:spPr>
          <a:xfrm>
            <a:off x="1033213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47B854-7EDD-4D19-A957-8B334E1210D6}"/>
              </a:ext>
            </a:extLst>
          </p:cNvPr>
          <p:cNvSpPr txBox="1"/>
          <p:nvPr userDrawn="1"/>
        </p:nvSpPr>
        <p:spPr>
          <a:xfrm>
            <a:off x="11038681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EE8021-E9E5-460F-84B0-5A4B52E44EC9}"/>
              </a:ext>
            </a:extLst>
          </p:cNvPr>
          <p:cNvSpPr txBox="1"/>
          <p:nvPr userDrawn="1"/>
        </p:nvSpPr>
        <p:spPr>
          <a:xfrm>
            <a:off x="44050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BBFC25-4898-440A-A476-B43161B78208}"/>
              </a:ext>
            </a:extLst>
          </p:cNvPr>
          <p:cNvSpPr txBox="1"/>
          <p:nvPr userDrawn="1"/>
        </p:nvSpPr>
        <p:spPr>
          <a:xfrm>
            <a:off x="114705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745A70-9984-47FA-AA05-88FFB4303870}"/>
              </a:ext>
            </a:extLst>
          </p:cNvPr>
          <p:cNvSpPr txBox="1"/>
          <p:nvPr userDrawn="1"/>
        </p:nvSpPr>
        <p:spPr>
          <a:xfrm>
            <a:off x="185359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2B05EC-9AC5-4D80-8563-C6D8703F992D}"/>
              </a:ext>
            </a:extLst>
          </p:cNvPr>
          <p:cNvSpPr txBox="1"/>
          <p:nvPr userDrawn="1"/>
        </p:nvSpPr>
        <p:spPr>
          <a:xfrm>
            <a:off x="2560143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7BFF46-4653-4019-8ED0-8F2D35EE11E0}"/>
              </a:ext>
            </a:extLst>
          </p:cNvPr>
          <p:cNvSpPr txBox="1"/>
          <p:nvPr userDrawn="1"/>
        </p:nvSpPr>
        <p:spPr>
          <a:xfrm>
            <a:off x="326668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54EA5B-B3FC-40F8-8EFC-CA9924E13F31}"/>
              </a:ext>
            </a:extLst>
          </p:cNvPr>
          <p:cNvSpPr txBox="1"/>
          <p:nvPr userDrawn="1"/>
        </p:nvSpPr>
        <p:spPr>
          <a:xfrm>
            <a:off x="397323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6E407F-DC88-4046-826A-AE9A29377D1C}"/>
              </a:ext>
            </a:extLst>
          </p:cNvPr>
          <p:cNvSpPr txBox="1"/>
          <p:nvPr userDrawn="1"/>
        </p:nvSpPr>
        <p:spPr>
          <a:xfrm>
            <a:off x="467977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A44460-3AAE-4A1E-BB67-82F4C5A83A9A}"/>
              </a:ext>
            </a:extLst>
          </p:cNvPr>
          <p:cNvSpPr txBox="1"/>
          <p:nvPr userDrawn="1"/>
        </p:nvSpPr>
        <p:spPr>
          <a:xfrm>
            <a:off x="538632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02F53F-7CEB-499D-A223-DC746FE9B184}"/>
              </a:ext>
            </a:extLst>
          </p:cNvPr>
          <p:cNvSpPr txBox="1"/>
          <p:nvPr userDrawn="1"/>
        </p:nvSpPr>
        <p:spPr>
          <a:xfrm>
            <a:off x="609286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Ease of use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2F218A-0F5D-42BF-964F-C454BBDD6490}"/>
              </a:ext>
            </a:extLst>
          </p:cNvPr>
          <p:cNvSpPr txBox="1"/>
          <p:nvPr userDrawn="1"/>
        </p:nvSpPr>
        <p:spPr>
          <a:xfrm>
            <a:off x="6799413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 reply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by email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84C06B-6D8D-4DA8-B0FD-B05EB6D10A1D}"/>
              </a:ext>
            </a:extLst>
          </p:cNvPr>
          <p:cNvSpPr txBox="1"/>
          <p:nvPr userDrawn="1"/>
        </p:nvSpPr>
        <p:spPr>
          <a:xfrm>
            <a:off x="750595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1D63145-D224-40DE-AA12-96A17DECBE47}"/>
              </a:ext>
            </a:extLst>
          </p:cNvPr>
          <p:cNvSpPr txBox="1"/>
          <p:nvPr userDrawn="1"/>
        </p:nvSpPr>
        <p:spPr>
          <a:xfrm>
            <a:off x="821250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4078FA-C21A-4541-BA24-404A9784CEC0}"/>
              </a:ext>
            </a:extLst>
          </p:cNvPr>
          <p:cNvSpPr txBox="1"/>
          <p:nvPr userDrawn="1"/>
        </p:nvSpPr>
        <p:spPr>
          <a:xfrm>
            <a:off x="891904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Group of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970EF4-C647-4417-93D1-39AE774E8F6F}"/>
              </a:ext>
            </a:extLst>
          </p:cNvPr>
          <p:cNvSpPr txBox="1"/>
          <p:nvPr userDrawn="1"/>
        </p:nvSpPr>
        <p:spPr>
          <a:xfrm>
            <a:off x="962559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744182-CD7E-46CF-ABB0-A393B3D7AD24}"/>
              </a:ext>
            </a:extLst>
          </p:cNvPr>
          <p:cNvSpPr txBox="1"/>
          <p:nvPr userDrawn="1"/>
        </p:nvSpPr>
        <p:spPr>
          <a:xfrm>
            <a:off x="1033213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D42C3B-921B-4C83-A94C-4140598236E4}"/>
              </a:ext>
            </a:extLst>
          </p:cNvPr>
          <p:cNvSpPr txBox="1"/>
          <p:nvPr userDrawn="1"/>
        </p:nvSpPr>
        <p:spPr>
          <a:xfrm>
            <a:off x="11038681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E1DB32B-AF89-4992-8C24-B8EDA0F8AD6F}"/>
              </a:ext>
            </a:extLst>
          </p:cNvPr>
          <p:cNvSpPr txBox="1"/>
          <p:nvPr userDrawn="1"/>
        </p:nvSpPr>
        <p:spPr>
          <a:xfrm>
            <a:off x="44050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8C5EA2-B519-4C71-A507-F6F3AF7FD185}"/>
              </a:ext>
            </a:extLst>
          </p:cNvPr>
          <p:cNvSpPr txBox="1"/>
          <p:nvPr userDrawn="1"/>
        </p:nvSpPr>
        <p:spPr>
          <a:xfrm>
            <a:off x="114705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859ED8F-B82F-4351-833A-9C9CD4B7F48C}"/>
              </a:ext>
            </a:extLst>
          </p:cNvPr>
          <p:cNvSpPr txBox="1"/>
          <p:nvPr userDrawn="1"/>
        </p:nvSpPr>
        <p:spPr>
          <a:xfrm>
            <a:off x="185359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78953F3-F86B-4671-B3FE-F3006D8E2379}"/>
              </a:ext>
            </a:extLst>
          </p:cNvPr>
          <p:cNvSpPr txBox="1"/>
          <p:nvPr userDrawn="1"/>
        </p:nvSpPr>
        <p:spPr>
          <a:xfrm>
            <a:off x="256014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66B8559-1994-478B-BB7D-C72A5E8D5EC2}"/>
              </a:ext>
            </a:extLst>
          </p:cNvPr>
          <p:cNvSpPr txBox="1"/>
          <p:nvPr userDrawn="1"/>
        </p:nvSpPr>
        <p:spPr>
          <a:xfrm>
            <a:off x="326668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9B9ABE2-E67C-4F75-A13E-D4DFABFA5BB2}"/>
              </a:ext>
            </a:extLst>
          </p:cNvPr>
          <p:cNvSpPr txBox="1"/>
          <p:nvPr userDrawn="1"/>
        </p:nvSpPr>
        <p:spPr>
          <a:xfrm>
            <a:off x="397323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09A5B7-AFEA-41B2-ADB3-FA9D1C1AA4AE}"/>
              </a:ext>
            </a:extLst>
          </p:cNvPr>
          <p:cNvSpPr txBox="1"/>
          <p:nvPr userDrawn="1"/>
        </p:nvSpPr>
        <p:spPr>
          <a:xfrm>
            <a:off x="467977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 open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230728C-8679-4A91-AF71-266750C0A7AC}"/>
              </a:ext>
            </a:extLst>
          </p:cNvPr>
          <p:cNvSpPr txBox="1"/>
          <p:nvPr userDrawn="1"/>
        </p:nvSpPr>
        <p:spPr>
          <a:xfrm>
            <a:off x="538632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434D91-306E-4111-8D2F-B1FFF18985BB}"/>
              </a:ext>
            </a:extLst>
          </p:cNvPr>
          <p:cNvSpPr txBox="1"/>
          <p:nvPr userDrawn="1"/>
        </p:nvSpPr>
        <p:spPr>
          <a:xfrm>
            <a:off x="609286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Low cost 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0108284-6465-4E74-8F93-668FD74DD425}"/>
              </a:ext>
            </a:extLst>
          </p:cNvPr>
          <p:cNvSpPr txBox="1"/>
          <p:nvPr userDrawn="1"/>
        </p:nvSpPr>
        <p:spPr>
          <a:xfrm>
            <a:off x="679941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Low Cost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6A2CD65-7A01-410D-B214-AB1926F18DA6}"/>
              </a:ext>
            </a:extLst>
          </p:cNvPr>
          <p:cNvSpPr txBox="1"/>
          <p:nvPr userDrawn="1"/>
        </p:nvSpPr>
        <p:spPr>
          <a:xfrm>
            <a:off x="750595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79565D-F962-4F84-86D4-26F6BAEA99B8}"/>
              </a:ext>
            </a:extLst>
          </p:cNvPr>
          <p:cNvSpPr txBox="1"/>
          <p:nvPr userDrawn="1"/>
        </p:nvSpPr>
        <p:spPr>
          <a:xfrm>
            <a:off x="821250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5D03FB3-54F9-4E1F-B18C-DE1FCAFE35E6}"/>
              </a:ext>
            </a:extLst>
          </p:cNvPr>
          <p:cNvSpPr txBox="1"/>
          <p:nvPr userDrawn="1"/>
        </p:nvSpPr>
        <p:spPr>
          <a:xfrm>
            <a:off x="891904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5571C6F-CA6F-4C96-B0D5-00C9E7A78FF0}"/>
              </a:ext>
            </a:extLst>
          </p:cNvPr>
          <p:cNvSpPr txBox="1"/>
          <p:nvPr userDrawn="1"/>
        </p:nvSpPr>
        <p:spPr>
          <a:xfrm>
            <a:off x="962559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600ADF8-1047-499D-A5EF-183FA0A4E87E}"/>
              </a:ext>
            </a:extLst>
          </p:cNvPr>
          <p:cNvSpPr txBox="1"/>
          <p:nvPr userDrawn="1"/>
        </p:nvSpPr>
        <p:spPr>
          <a:xfrm>
            <a:off x="1033213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45D9247-BE71-4639-8008-A7DA99DF3BBC}"/>
              </a:ext>
            </a:extLst>
          </p:cNvPr>
          <p:cNvSpPr txBox="1"/>
          <p:nvPr userDrawn="1"/>
        </p:nvSpPr>
        <p:spPr>
          <a:xfrm>
            <a:off x="11038681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B5BFF1C-A8AE-4F6F-9FAD-9885DC3F05B1}"/>
              </a:ext>
            </a:extLst>
          </p:cNvPr>
          <p:cNvSpPr txBox="1"/>
          <p:nvPr userDrawn="1"/>
        </p:nvSpPr>
        <p:spPr>
          <a:xfrm>
            <a:off x="44050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CFB4821-85FB-4659-B55E-18C0B566F3E0}"/>
              </a:ext>
            </a:extLst>
          </p:cNvPr>
          <p:cNvSpPr txBox="1"/>
          <p:nvPr userDrawn="1"/>
        </p:nvSpPr>
        <p:spPr>
          <a:xfrm>
            <a:off x="114705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CF63A17F-E293-4467-9B2D-495B979AD6A7}"/>
              </a:ext>
            </a:extLst>
          </p:cNvPr>
          <p:cNvSpPr txBox="1"/>
          <p:nvPr userDrawn="1"/>
        </p:nvSpPr>
        <p:spPr>
          <a:xfrm>
            <a:off x="185359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E1BEFD3-8BA4-4CDB-A5F3-E6D381E13E79}"/>
              </a:ext>
            </a:extLst>
          </p:cNvPr>
          <p:cNvSpPr txBox="1"/>
          <p:nvPr userDrawn="1"/>
        </p:nvSpPr>
        <p:spPr>
          <a:xfrm>
            <a:off x="256014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95B47FC-58B3-42E8-B23D-678AFF1E4AB6}"/>
              </a:ext>
            </a:extLst>
          </p:cNvPr>
          <p:cNvSpPr txBox="1"/>
          <p:nvPr userDrawn="1"/>
        </p:nvSpPr>
        <p:spPr>
          <a:xfrm>
            <a:off x="326668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8997819-EE61-4D13-B298-E073FDD23D6E}"/>
              </a:ext>
            </a:extLst>
          </p:cNvPr>
          <p:cNvSpPr txBox="1"/>
          <p:nvPr userDrawn="1"/>
        </p:nvSpPr>
        <p:spPr>
          <a:xfrm>
            <a:off x="3941377" y="4214791"/>
            <a:ext cx="773348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 alt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1CDD5422-11D0-4043-AAB6-888DE949676B}"/>
              </a:ext>
            </a:extLst>
          </p:cNvPr>
          <p:cNvSpPr txBox="1"/>
          <p:nvPr userDrawn="1"/>
        </p:nvSpPr>
        <p:spPr>
          <a:xfrm>
            <a:off x="467977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EE6C031-4A38-4E6E-859D-58161894EDDF}"/>
              </a:ext>
            </a:extLst>
          </p:cNvPr>
          <p:cNvSpPr txBox="1"/>
          <p:nvPr userDrawn="1"/>
        </p:nvSpPr>
        <p:spPr>
          <a:xfrm>
            <a:off x="538632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82642C0-8812-4C82-B6AE-F5C1B49AF463}"/>
              </a:ext>
            </a:extLst>
          </p:cNvPr>
          <p:cNvSpPr txBox="1"/>
          <p:nvPr userDrawn="1"/>
        </p:nvSpPr>
        <p:spPr>
          <a:xfrm>
            <a:off x="609286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3246CFA-8D1B-4222-9178-25FBF0482CD2}"/>
              </a:ext>
            </a:extLst>
          </p:cNvPr>
          <p:cNvSpPr txBox="1"/>
          <p:nvPr userDrawn="1"/>
        </p:nvSpPr>
        <p:spPr>
          <a:xfrm>
            <a:off x="6799413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40A0D44-7809-49A1-9A38-0803FBA70458}"/>
              </a:ext>
            </a:extLst>
          </p:cNvPr>
          <p:cNvSpPr txBox="1"/>
          <p:nvPr userDrawn="1"/>
        </p:nvSpPr>
        <p:spPr>
          <a:xfrm>
            <a:off x="750595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304B48C-2421-469B-8A1D-F1599025579D}"/>
              </a:ext>
            </a:extLst>
          </p:cNvPr>
          <p:cNvSpPr txBox="1"/>
          <p:nvPr userDrawn="1"/>
        </p:nvSpPr>
        <p:spPr>
          <a:xfrm>
            <a:off x="821250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Public sector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FE09C38-6EDE-4340-BACE-59D2B1699799}"/>
              </a:ext>
            </a:extLst>
          </p:cNvPr>
          <p:cNvSpPr txBox="1"/>
          <p:nvPr userDrawn="1"/>
        </p:nvSpPr>
        <p:spPr>
          <a:xfrm>
            <a:off x="891904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D7EB514-5B33-42C5-859F-E57E91B7010E}"/>
              </a:ext>
            </a:extLst>
          </p:cNvPr>
          <p:cNvSpPr txBox="1"/>
          <p:nvPr userDrawn="1"/>
        </p:nvSpPr>
        <p:spPr>
          <a:xfrm>
            <a:off x="9625593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answer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6FD5748-DC45-40A0-8C47-272C00614B7F}"/>
              </a:ext>
            </a:extLst>
          </p:cNvPr>
          <p:cNvSpPr txBox="1"/>
          <p:nvPr userDrawn="1"/>
        </p:nvSpPr>
        <p:spPr>
          <a:xfrm>
            <a:off x="1033213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answer alt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0DA9FC6-6CEC-4DAC-AF65-4C37430BC240}"/>
              </a:ext>
            </a:extLst>
          </p:cNvPr>
          <p:cNvSpPr txBox="1"/>
          <p:nvPr userDrawn="1"/>
        </p:nvSpPr>
        <p:spPr>
          <a:xfrm>
            <a:off x="11038681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871895F0-62BA-429F-B560-A37C251D2143}"/>
              </a:ext>
            </a:extLst>
          </p:cNvPr>
          <p:cNvSpPr txBox="1"/>
          <p:nvPr userDrawn="1"/>
        </p:nvSpPr>
        <p:spPr>
          <a:xfrm>
            <a:off x="44050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6E0E300-18C9-4350-8B65-0A4C0DB50655}"/>
              </a:ext>
            </a:extLst>
          </p:cNvPr>
          <p:cNvSpPr txBox="1"/>
          <p:nvPr userDrawn="1"/>
        </p:nvSpPr>
        <p:spPr>
          <a:xfrm>
            <a:off x="114705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34CBF41C-9C51-431C-9983-170FD099272D}"/>
              </a:ext>
            </a:extLst>
          </p:cNvPr>
          <p:cNvSpPr txBox="1"/>
          <p:nvPr userDrawn="1"/>
        </p:nvSpPr>
        <p:spPr>
          <a:xfrm>
            <a:off x="185359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8CAB6FB-1DFE-4103-AB9B-F3C7DE146FB2}"/>
              </a:ext>
            </a:extLst>
          </p:cNvPr>
          <p:cNvSpPr txBox="1"/>
          <p:nvPr userDrawn="1"/>
        </p:nvSpPr>
        <p:spPr>
          <a:xfrm>
            <a:off x="256014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1D198AB7-3307-40BC-B6AD-160ECCF5FC1F}"/>
              </a:ext>
            </a:extLst>
          </p:cNvPr>
          <p:cNvSpPr txBox="1"/>
          <p:nvPr userDrawn="1"/>
        </p:nvSpPr>
        <p:spPr>
          <a:xfrm>
            <a:off x="3201237" y="5040026"/>
            <a:ext cx="840538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849EC34-9669-4E97-9A37-CA5898B30FB0}"/>
              </a:ext>
            </a:extLst>
          </p:cNvPr>
          <p:cNvSpPr txBox="1"/>
          <p:nvPr userDrawn="1"/>
        </p:nvSpPr>
        <p:spPr>
          <a:xfrm>
            <a:off x="397323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service support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09870EA-E114-4B94-AF27-2E8257B35D1E}"/>
              </a:ext>
            </a:extLst>
          </p:cNvPr>
          <p:cNvSpPr txBox="1"/>
          <p:nvPr userDrawn="1"/>
        </p:nvSpPr>
        <p:spPr>
          <a:xfrm>
            <a:off x="467977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2C18630-236B-499B-A8D6-6A459A6DDCC2}"/>
              </a:ext>
            </a:extLst>
          </p:cNvPr>
          <p:cNvSpPr txBox="1"/>
          <p:nvPr userDrawn="1"/>
        </p:nvSpPr>
        <p:spPr>
          <a:xfrm>
            <a:off x="538632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678FFA1-843A-487A-B87A-6853078F47C0}"/>
              </a:ext>
            </a:extLst>
          </p:cNvPr>
          <p:cNvSpPr txBox="1"/>
          <p:nvPr userDrawn="1"/>
        </p:nvSpPr>
        <p:spPr>
          <a:xfrm>
            <a:off x="609286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961AA5A-BF9B-481B-88F9-9B8CC3B571A6}"/>
              </a:ext>
            </a:extLst>
          </p:cNvPr>
          <p:cNvSpPr txBox="1"/>
          <p:nvPr userDrawn="1"/>
        </p:nvSpPr>
        <p:spPr>
          <a:xfrm>
            <a:off x="679941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integration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A0314A5-DC5B-4BEE-A184-77149F49C0B0}"/>
              </a:ext>
            </a:extLst>
          </p:cNvPr>
          <p:cNvSpPr txBox="1"/>
          <p:nvPr userDrawn="1"/>
        </p:nvSpPr>
        <p:spPr>
          <a:xfrm>
            <a:off x="750595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integration alt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627533C7-1D71-47D6-AA9C-71B830FD88FC}"/>
              </a:ext>
            </a:extLst>
          </p:cNvPr>
          <p:cNvSpPr txBox="1"/>
          <p:nvPr userDrawn="1"/>
        </p:nvSpPr>
        <p:spPr>
          <a:xfrm>
            <a:off x="8212503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2A20D7AD-5CCE-4234-8AC2-63F719E1FB64}"/>
              </a:ext>
            </a:extLst>
          </p:cNvPr>
          <p:cNvSpPr txBox="1"/>
          <p:nvPr userDrawn="1"/>
        </p:nvSpPr>
        <p:spPr>
          <a:xfrm>
            <a:off x="891904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5311950C-2490-4477-AEC4-736D9E48C38C}"/>
              </a:ext>
            </a:extLst>
          </p:cNvPr>
          <p:cNvSpPr txBox="1"/>
          <p:nvPr userDrawn="1"/>
        </p:nvSpPr>
        <p:spPr>
          <a:xfrm>
            <a:off x="9625593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2E349008-28F9-401B-8C6A-F32F0B710736}"/>
              </a:ext>
            </a:extLst>
          </p:cNvPr>
          <p:cNvSpPr txBox="1"/>
          <p:nvPr userDrawn="1"/>
        </p:nvSpPr>
        <p:spPr>
          <a:xfrm>
            <a:off x="1033213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2CA415E-A75C-4D03-AFF9-DB3BCDD405DF}"/>
              </a:ext>
            </a:extLst>
          </p:cNvPr>
          <p:cNvSpPr txBox="1"/>
          <p:nvPr userDrawn="1"/>
        </p:nvSpPr>
        <p:spPr>
          <a:xfrm>
            <a:off x="11038681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92CFAC5C-F24D-40B1-8D9F-7E389D46961F}"/>
              </a:ext>
            </a:extLst>
          </p:cNvPr>
          <p:cNvSpPr txBox="1"/>
          <p:nvPr userDrawn="1"/>
        </p:nvSpPr>
        <p:spPr>
          <a:xfrm>
            <a:off x="440508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0B71278A-9ABD-451D-8A25-D6537A066D3C}"/>
              </a:ext>
            </a:extLst>
          </p:cNvPr>
          <p:cNvSpPr txBox="1"/>
          <p:nvPr userDrawn="1"/>
        </p:nvSpPr>
        <p:spPr>
          <a:xfrm>
            <a:off x="114705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C73EE8E-9FAA-432E-80EC-A28BF96CA3C3}"/>
              </a:ext>
            </a:extLst>
          </p:cNvPr>
          <p:cNvSpPr txBox="1"/>
          <p:nvPr userDrawn="1"/>
        </p:nvSpPr>
        <p:spPr>
          <a:xfrm>
            <a:off x="1853598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4C7B5761-F19C-427A-9DF0-597FAD1AA4C6}"/>
              </a:ext>
            </a:extLst>
          </p:cNvPr>
          <p:cNvSpPr txBox="1"/>
          <p:nvPr userDrawn="1"/>
        </p:nvSpPr>
        <p:spPr>
          <a:xfrm>
            <a:off x="256014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17648D4F-B521-47FF-8E16-5588B33CF67F}"/>
              </a:ext>
            </a:extLst>
          </p:cNvPr>
          <p:cNvSpPr txBox="1"/>
          <p:nvPr userDrawn="1"/>
        </p:nvSpPr>
        <p:spPr>
          <a:xfrm>
            <a:off x="3266688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87B9F61-0B8F-402A-B580-96D5EE62DC70}"/>
              </a:ext>
            </a:extLst>
          </p:cNvPr>
          <p:cNvSpPr txBox="1"/>
          <p:nvPr userDrawn="1"/>
        </p:nvSpPr>
        <p:spPr>
          <a:xfrm>
            <a:off x="3973233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58F439FC-8441-45FB-A3C2-AC25B8CA23FF}"/>
              </a:ext>
            </a:extLst>
          </p:cNvPr>
          <p:cNvSpPr txBox="1"/>
          <p:nvPr userDrawn="1"/>
        </p:nvSpPr>
        <p:spPr>
          <a:xfrm>
            <a:off x="4679778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44774E2F-1398-4506-8C56-E844ADDADB5B}"/>
              </a:ext>
            </a:extLst>
          </p:cNvPr>
          <p:cNvSpPr txBox="1"/>
          <p:nvPr userDrawn="1"/>
        </p:nvSpPr>
        <p:spPr>
          <a:xfrm>
            <a:off x="538632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EBFBE6C0-E9BE-48ED-B7FC-E2A49FD6BB0D}"/>
              </a:ext>
            </a:extLst>
          </p:cNvPr>
          <p:cNvSpPr txBox="1"/>
          <p:nvPr userDrawn="1"/>
        </p:nvSpPr>
        <p:spPr>
          <a:xfrm>
            <a:off x="6088789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67703B-BA4F-4ED1-9AC4-CBA9A29BC30A}"/>
              </a:ext>
            </a:extLst>
          </p:cNvPr>
          <p:cNvSpPr/>
          <p:nvPr userDrawn="1"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1773EF-27C8-4D24-BE7C-A2EE62DF2B33}"/>
              </a:ext>
            </a:extLst>
          </p:cNvPr>
          <p:cNvSpPr txBox="1"/>
          <p:nvPr userDrawn="1"/>
        </p:nvSpPr>
        <p:spPr>
          <a:xfrm>
            <a:off x="6799413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1227BE-4537-4DD9-BD9D-FCD8A52B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40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C30CE9-D26C-43F4-8C71-DDC8B8D2A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8290-FEC6-4719-BD03-440855E06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043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2" y="1781174"/>
            <a:ext cx="9144000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169974"/>
            <a:ext cx="9144000" cy="491338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D8EFAD-5EA3-4F66-9EE6-937B271C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1343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741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EBE74-D7E0-4894-B69B-E40CD35A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128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2685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65956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D512D-A346-40F8-9E98-DF63FB67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927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+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9A2B3A-C0BA-4A42-BFBF-FCD66B6327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1ABB0D8-B885-46BC-9D63-50B5A2079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324749"/>
            <a:ext cx="4208583" cy="830997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F74BD759-4004-436F-A102-DB1FC2A78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278798"/>
            <a:ext cx="4208189" cy="19803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9202D8D0-2FBC-4019-B9E5-5D0FEC55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4880136"/>
            <a:ext cx="4208189" cy="131803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27298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+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F10B91-22C2-44E6-A335-7385F6B53E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1ABB0D8-B885-46BC-9D63-50B5A2079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964774"/>
            <a:ext cx="357079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F74BD759-4004-436F-A102-DB1FC2A78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9412" y="2577563"/>
            <a:ext cx="3570461" cy="1249060"/>
          </a:xfrm>
        </p:spPr>
        <p:txBody>
          <a:bodyPr wrap="square">
            <a:sp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057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5.sv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20CFBA6-9007-42B3-AA27-0BCFB62BE1C9}"/>
              </a:ext>
            </a:extLst>
          </p:cNvPr>
          <p:cNvGrpSpPr/>
          <p:nvPr userDrawn="1"/>
        </p:nvGrpSpPr>
        <p:grpSpPr>
          <a:xfrm>
            <a:off x="1" y="0"/>
            <a:ext cx="12188824" cy="6858000"/>
            <a:chOff x="1" y="0"/>
            <a:chExt cx="12188824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39864C2-A0FF-49F9-B0D3-AC36AFE809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0"/>
            <a:srcRect l="62766"/>
            <a:stretch/>
          </p:blipFill>
          <p:spPr>
            <a:xfrm>
              <a:off x="7650481" y="893"/>
              <a:ext cx="4538344" cy="685621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09FB90-2A84-4814-B314-0EED475B62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9570243" y="5638124"/>
              <a:ext cx="2618581" cy="121987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118BFA5-455F-4892-A640-557EB766EB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/>
            <a:stretch>
              <a:fillRect/>
            </a:stretch>
          </p:blipFill>
          <p:spPr>
            <a:xfrm>
              <a:off x="10250533" y="0"/>
              <a:ext cx="1938291" cy="124777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18EDB0A-DFD4-4D25-8DA6-0356B35B4B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0"/>
            <a:srcRect r="83506"/>
            <a:stretch/>
          </p:blipFill>
          <p:spPr>
            <a:xfrm>
              <a:off x="1" y="1962467"/>
              <a:ext cx="1435465" cy="4895532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914241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E2429EC-75D7-4D91-990B-682B1F1B8627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868093" y="356442"/>
            <a:ext cx="2010377" cy="328644"/>
          </a:xfrm>
          <a:prstGeom prst="rect">
            <a:avLst/>
          </a:prstGeom>
        </p:spPr>
      </p:pic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43C5744-BA67-47BF-AEFE-97802736D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5783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8" r:id="rId5"/>
    <p:sldLayoutId id="2147483910" r:id="rId6"/>
    <p:sldLayoutId id="2147483912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50" r:id="rId17"/>
    <p:sldLayoutId id="2147483951" r:id="rId18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1111201-8D33-4882-969F-24F0C7BA1ED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914241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F970DC46-E068-4BE3-995C-CB1AA1F440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68093" y="356442"/>
            <a:ext cx="2010377" cy="328644"/>
          </a:xfrm>
          <a:prstGeom prst="rect">
            <a:avLst/>
          </a:prstGeom>
        </p:spPr>
      </p:pic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7067BF9-3F36-4C9E-8690-C8EA0057D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65125"/>
            <a:ext cx="7549835" cy="6826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602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4" r:id="rId2"/>
    <p:sldLayoutId id="2147483935" r:id="rId3"/>
    <p:sldLayoutId id="2147483937" r:id="rId4"/>
    <p:sldLayoutId id="2147483938" r:id="rId5"/>
    <p:sldLayoutId id="2147483939" r:id="rId6"/>
    <p:sldLayoutId id="2147483940" r:id="rId7"/>
    <p:sldLayoutId id="2147483946" r:id="rId8"/>
    <p:sldLayoutId id="2147483947" r:id="rId9"/>
    <p:sldLayoutId id="2147483948" r:id="rId10"/>
    <p:sldLayoutId id="2147483949" r:id="rId11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1142682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11FAC-D0E4-4BBA-92AA-8EB0FD97D243}"/>
              </a:ext>
            </a:extLst>
          </p:cNvPr>
          <p:cNvSpPr/>
          <p:nvPr userDrawn="1"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41">
            <a:extLst>
              <a:ext uri="{FF2B5EF4-FFF2-40B4-BE49-F238E27FC236}">
                <a16:creationId xmlns:a16="http://schemas.microsoft.com/office/drawing/2014/main" id="{541202CC-94B5-442C-92E1-B478268C118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47536" y="515572"/>
            <a:ext cx="520273" cy="520269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EDF6A8-A828-4C8E-8DCC-8294A4F43BB9}"/>
              </a:ext>
            </a:extLst>
          </p:cNvPr>
          <p:cNvSpPr txBox="1">
            <a:spLocks/>
          </p:cNvSpPr>
          <p:nvPr userDrawn="1"/>
        </p:nvSpPr>
        <p:spPr>
          <a:xfrm>
            <a:off x="7040088" y="0"/>
            <a:ext cx="2010727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B52186-A589-4C07-BFFD-9F71E3E7FFAF}"/>
              </a:ext>
            </a:extLst>
          </p:cNvPr>
          <p:cNvGrpSpPr/>
          <p:nvPr userDrawn="1"/>
        </p:nvGrpSpPr>
        <p:grpSpPr>
          <a:xfrm>
            <a:off x="6989946" y="244608"/>
            <a:ext cx="4971452" cy="549346"/>
            <a:chOff x="6989946" y="244608"/>
            <a:chExt cx="4971452" cy="54934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BFB8933-A4CE-469D-B507-8AA0924EC179}"/>
                </a:ext>
              </a:extLst>
            </p:cNvPr>
            <p:cNvSpPr/>
            <p:nvPr userDrawn="1"/>
          </p:nvSpPr>
          <p:spPr>
            <a:xfrm rot="5400000">
              <a:off x="11021749" y="-145696"/>
              <a:ext cx="549346" cy="1329953"/>
            </a:xfrm>
            <a:custGeom>
              <a:avLst/>
              <a:gdLst>
                <a:gd name="connsiteX0" fmla="*/ 520400 w 549346"/>
                <a:gd name="connsiteY0" fmla="*/ 28951 h 1329953"/>
                <a:gd name="connsiteX1" fmla="*/ 520400 w 549346"/>
                <a:gd name="connsiteY1" fmla="*/ 7 h 1329953"/>
                <a:gd name="connsiteX2" fmla="*/ 549346 w 549346"/>
                <a:gd name="connsiteY2" fmla="*/ 7 h 1329953"/>
                <a:gd name="connsiteX3" fmla="*/ 549346 w 549346"/>
                <a:gd name="connsiteY3" fmla="*/ 28951 h 1329953"/>
                <a:gd name="connsiteX4" fmla="*/ 520400 w 549346"/>
                <a:gd name="connsiteY4" fmla="*/ 289151 h 1329953"/>
                <a:gd name="connsiteX5" fmla="*/ 520400 w 549346"/>
                <a:gd name="connsiteY5" fmla="*/ 260207 h 1329953"/>
                <a:gd name="connsiteX6" fmla="*/ 549346 w 549346"/>
                <a:gd name="connsiteY6" fmla="*/ 260207 h 1329953"/>
                <a:gd name="connsiteX7" fmla="*/ 549346 w 549346"/>
                <a:gd name="connsiteY7" fmla="*/ 289151 h 1329953"/>
                <a:gd name="connsiteX8" fmla="*/ 520400 w 549346"/>
                <a:gd name="connsiteY8" fmla="*/ 549351 h 1329953"/>
                <a:gd name="connsiteX9" fmla="*/ 520400 w 549346"/>
                <a:gd name="connsiteY9" fmla="*/ 520407 h 1329953"/>
                <a:gd name="connsiteX10" fmla="*/ 549346 w 549346"/>
                <a:gd name="connsiteY10" fmla="*/ 520407 h 1329953"/>
                <a:gd name="connsiteX11" fmla="*/ 549346 w 549346"/>
                <a:gd name="connsiteY11" fmla="*/ 549351 h 1329953"/>
                <a:gd name="connsiteX12" fmla="*/ 520400 w 549346"/>
                <a:gd name="connsiteY12" fmla="*/ 809555 h 1329953"/>
                <a:gd name="connsiteX13" fmla="*/ 520400 w 549346"/>
                <a:gd name="connsiteY13" fmla="*/ 780609 h 1329953"/>
                <a:gd name="connsiteX14" fmla="*/ 549346 w 549346"/>
                <a:gd name="connsiteY14" fmla="*/ 780609 h 1329953"/>
                <a:gd name="connsiteX15" fmla="*/ 549346 w 549346"/>
                <a:gd name="connsiteY15" fmla="*/ 809555 h 1329953"/>
                <a:gd name="connsiteX16" fmla="*/ 520400 w 549346"/>
                <a:gd name="connsiteY16" fmla="*/ 1069753 h 1329953"/>
                <a:gd name="connsiteX17" fmla="*/ 520400 w 549346"/>
                <a:gd name="connsiteY17" fmla="*/ 1040809 h 1329953"/>
                <a:gd name="connsiteX18" fmla="*/ 549346 w 549346"/>
                <a:gd name="connsiteY18" fmla="*/ 1040809 h 1329953"/>
                <a:gd name="connsiteX19" fmla="*/ 549346 w 549346"/>
                <a:gd name="connsiteY19" fmla="*/ 1069753 h 1329953"/>
                <a:gd name="connsiteX20" fmla="*/ 520400 w 549346"/>
                <a:gd name="connsiteY20" fmla="*/ 1329953 h 1329953"/>
                <a:gd name="connsiteX21" fmla="*/ 520400 w 549346"/>
                <a:gd name="connsiteY21" fmla="*/ 1301009 h 1329953"/>
                <a:gd name="connsiteX22" fmla="*/ 549346 w 549346"/>
                <a:gd name="connsiteY22" fmla="*/ 1301009 h 1329953"/>
                <a:gd name="connsiteX23" fmla="*/ 549346 w 549346"/>
                <a:gd name="connsiteY23" fmla="*/ 1329953 h 1329953"/>
                <a:gd name="connsiteX24" fmla="*/ 260201 w 549346"/>
                <a:gd name="connsiteY24" fmla="*/ 28949 h 1329953"/>
                <a:gd name="connsiteX25" fmla="*/ 260201 w 549346"/>
                <a:gd name="connsiteY25" fmla="*/ 3 h 1329953"/>
                <a:gd name="connsiteX26" fmla="*/ 289145 w 549346"/>
                <a:gd name="connsiteY26" fmla="*/ 3 h 1329953"/>
                <a:gd name="connsiteX27" fmla="*/ 289145 w 549346"/>
                <a:gd name="connsiteY27" fmla="*/ 28949 h 1329953"/>
                <a:gd name="connsiteX28" fmla="*/ 0 w 549346"/>
                <a:gd name="connsiteY28" fmla="*/ 28947 h 1329953"/>
                <a:gd name="connsiteX29" fmla="*/ 0 w 549346"/>
                <a:gd name="connsiteY29" fmla="*/ 0 h 1329953"/>
                <a:gd name="connsiteX30" fmla="*/ 28944 w 549346"/>
                <a:gd name="connsiteY30" fmla="*/ 0 h 1329953"/>
                <a:gd name="connsiteX31" fmla="*/ 28944 w 549346"/>
                <a:gd name="connsiteY31" fmla="*/ 28947 h 1329953"/>
                <a:gd name="connsiteX32" fmla="*/ 0 w 549346"/>
                <a:gd name="connsiteY32" fmla="*/ 289147 h 1329953"/>
                <a:gd name="connsiteX33" fmla="*/ 0 w 549346"/>
                <a:gd name="connsiteY33" fmla="*/ 260203 h 1329953"/>
                <a:gd name="connsiteX34" fmla="*/ 28944 w 549346"/>
                <a:gd name="connsiteY34" fmla="*/ 260203 h 1329953"/>
                <a:gd name="connsiteX35" fmla="*/ 28944 w 549346"/>
                <a:gd name="connsiteY35" fmla="*/ 289147 h 1329953"/>
                <a:gd name="connsiteX36" fmla="*/ 0 w 549346"/>
                <a:gd name="connsiteY36" fmla="*/ 549347 h 1329953"/>
                <a:gd name="connsiteX37" fmla="*/ 0 w 549346"/>
                <a:gd name="connsiteY37" fmla="*/ 520403 h 1329953"/>
                <a:gd name="connsiteX38" fmla="*/ 28944 w 549346"/>
                <a:gd name="connsiteY38" fmla="*/ 520403 h 1329953"/>
                <a:gd name="connsiteX39" fmla="*/ 28944 w 549346"/>
                <a:gd name="connsiteY39" fmla="*/ 549347 h 1329953"/>
                <a:gd name="connsiteX40" fmla="*/ 0 w 549346"/>
                <a:gd name="connsiteY40" fmla="*/ 809549 h 1329953"/>
                <a:gd name="connsiteX41" fmla="*/ 0 w 549346"/>
                <a:gd name="connsiteY41" fmla="*/ 780603 h 1329953"/>
                <a:gd name="connsiteX42" fmla="*/ 28944 w 549346"/>
                <a:gd name="connsiteY42" fmla="*/ 780603 h 1329953"/>
                <a:gd name="connsiteX43" fmla="*/ 28944 w 549346"/>
                <a:gd name="connsiteY43" fmla="*/ 809549 h 1329953"/>
                <a:gd name="connsiteX44" fmla="*/ 0 w 549346"/>
                <a:gd name="connsiteY44" fmla="*/ 1069747 h 1329953"/>
                <a:gd name="connsiteX45" fmla="*/ 0 w 549346"/>
                <a:gd name="connsiteY45" fmla="*/ 1040803 h 1329953"/>
                <a:gd name="connsiteX46" fmla="*/ 28944 w 549346"/>
                <a:gd name="connsiteY46" fmla="*/ 1040803 h 1329953"/>
                <a:gd name="connsiteX47" fmla="*/ 28944 w 549346"/>
                <a:gd name="connsiteY47" fmla="*/ 1069747 h 1329953"/>
                <a:gd name="connsiteX48" fmla="*/ 0 w 549346"/>
                <a:gd name="connsiteY48" fmla="*/ 1329947 h 1329953"/>
                <a:gd name="connsiteX49" fmla="*/ 0 w 549346"/>
                <a:gd name="connsiteY49" fmla="*/ 1301003 h 1329953"/>
                <a:gd name="connsiteX50" fmla="*/ 28944 w 549346"/>
                <a:gd name="connsiteY50" fmla="*/ 1301003 h 1329953"/>
                <a:gd name="connsiteX51" fmla="*/ 28944 w 549346"/>
                <a:gd name="connsiteY51" fmla="*/ 1329947 h 13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49346" h="1329953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49"/>
                  </a:moveTo>
                  <a:lnTo>
                    <a:pt x="260201" y="3"/>
                  </a:lnTo>
                  <a:lnTo>
                    <a:pt x="289145" y="3"/>
                  </a:lnTo>
                  <a:lnTo>
                    <a:pt x="289145" y="28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13E87F-820D-4A7A-9D31-A26D68EA0837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DAD21D-EF69-4368-AEC2-D96D9D1DDFB0}"/>
                </a:ext>
              </a:extLst>
            </p:cNvPr>
            <p:cNvSpPr/>
            <p:nvPr userDrawn="1"/>
          </p:nvSpPr>
          <p:spPr>
            <a:xfrm rot="5400000">
              <a:off x="8941015" y="-145696"/>
              <a:ext cx="549346" cy="1329953"/>
            </a:xfrm>
            <a:custGeom>
              <a:avLst/>
              <a:gdLst>
                <a:gd name="connsiteX0" fmla="*/ 520400 w 549346"/>
                <a:gd name="connsiteY0" fmla="*/ 28951 h 1329953"/>
                <a:gd name="connsiteX1" fmla="*/ 520400 w 549346"/>
                <a:gd name="connsiteY1" fmla="*/ 7 h 1329953"/>
                <a:gd name="connsiteX2" fmla="*/ 549346 w 549346"/>
                <a:gd name="connsiteY2" fmla="*/ 7 h 1329953"/>
                <a:gd name="connsiteX3" fmla="*/ 549346 w 549346"/>
                <a:gd name="connsiteY3" fmla="*/ 28951 h 1329953"/>
                <a:gd name="connsiteX4" fmla="*/ 520400 w 549346"/>
                <a:gd name="connsiteY4" fmla="*/ 289151 h 1329953"/>
                <a:gd name="connsiteX5" fmla="*/ 520400 w 549346"/>
                <a:gd name="connsiteY5" fmla="*/ 260207 h 1329953"/>
                <a:gd name="connsiteX6" fmla="*/ 549346 w 549346"/>
                <a:gd name="connsiteY6" fmla="*/ 260207 h 1329953"/>
                <a:gd name="connsiteX7" fmla="*/ 549346 w 549346"/>
                <a:gd name="connsiteY7" fmla="*/ 289151 h 1329953"/>
                <a:gd name="connsiteX8" fmla="*/ 520400 w 549346"/>
                <a:gd name="connsiteY8" fmla="*/ 549351 h 1329953"/>
                <a:gd name="connsiteX9" fmla="*/ 520400 w 549346"/>
                <a:gd name="connsiteY9" fmla="*/ 520407 h 1329953"/>
                <a:gd name="connsiteX10" fmla="*/ 549346 w 549346"/>
                <a:gd name="connsiteY10" fmla="*/ 520407 h 1329953"/>
                <a:gd name="connsiteX11" fmla="*/ 549346 w 549346"/>
                <a:gd name="connsiteY11" fmla="*/ 549351 h 1329953"/>
                <a:gd name="connsiteX12" fmla="*/ 520400 w 549346"/>
                <a:gd name="connsiteY12" fmla="*/ 809555 h 1329953"/>
                <a:gd name="connsiteX13" fmla="*/ 520400 w 549346"/>
                <a:gd name="connsiteY13" fmla="*/ 780609 h 1329953"/>
                <a:gd name="connsiteX14" fmla="*/ 549346 w 549346"/>
                <a:gd name="connsiteY14" fmla="*/ 780609 h 1329953"/>
                <a:gd name="connsiteX15" fmla="*/ 549346 w 549346"/>
                <a:gd name="connsiteY15" fmla="*/ 809555 h 1329953"/>
                <a:gd name="connsiteX16" fmla="*/ 520400 w 549346"/>
                <a:gd name="connsiteY16" fmla="*/ 1069753 h 1329953"/>
                <a:gd name="connsiteX17" fmla="*/ 520400 w 549346"/>
                <a:gd name="connsiteY17" fmla="*/ 1040809 h 1329953"/>
                <a:gd name="connsiteX18" fmla="*/ 549346 w 549346"/>
                <a:gd name="connsiteY18" fmla="*/ 1040809 h 1329953"/>
                <a:gd name="connsiteX19" fmla="*/ 549346 w 549346"/>
                <a:gd name="connsiteY19" fmla="*/ 1069753 h 1329953"/>
                <a:gd name="connsiteX20" fmla="*/ 520400 w 549346"/>
                <a:gd name="connsiteY20" fmla="*/ 1329953 h 1329953"/>
                <a:gd name="connsiteX21" fmla="*/ 520400 w 549346"/>
                <a:gd name="connsiteY21" fmla="*/ 1301009 h 1329953"/>
                <a:gd name="connsiteX22" fmla="*/ 549346 w 549346"/>
                <a:gd name="connsiteY22" fmla="*/ 1301009 h 1329953"/>
                <a:gd name="connsiteX23" fmla="*/ 549346 w 549346"/>
                <a:gd name="connsiteY23" fmla="*/ 1329953 h 1329953"/>
                <a:gd name="connsiteX24" fmla="*/ 260201 w 549346"/>
                <a:gd name="connsiteY24" fmla="*/ 289149 h 1329953"/>
                <a:gd name="connsiteX25" fmla="*/ 260201 w 549346"/>
                <a:gd name="connsiteY25" fmla="*/ 260205 h 1329953"/>
                <a:gd name="connsiteX26" fmla="*/ 289145 w 549346"/>
                <a:gd name="connsiteY26" fmla="*/ 260205 h 1329953"/>
                <a:gd name="connsiteX27" fmla="*/ 289145 w 549346"/>
                <a:gd name="connsiteY27" fmla="*/ 289149 h 1329953"/>
                <a:gd name="connsiteX28" fmla="*/ 260201 w 549346"/>
                <a:gd name="connsiteY28" fmla="*/ 549349 h 1329953"/>
                <a:gd name="connsiteX29" fmla="*/ 260201 w 549346"/>
                <a:gd name="connsiteY29" fmla="*/ 520405 h 1329953"/>
                <a:gd name="connsiteX30" fmla="*/ 289145 w 549346"/>
                <a:gd name="connsiteY30" fmla="*/ 520405 h 1329953"/>
                <a:gd name="connsiteX31" fmla="*/ 289145 w 549346"/>
                <a:gd name="connsiteY31" fmla="*/ 549349 h 1329953"/>
                <a:gd name="connsiteX32" fmla="*/ 260201 w 549346"/>
                <a:gd name="connsiteY32" fmla="*/ 809553 h 1329953"/>
                <a:gd name="connsiteX33" fmla="*/ 260201 w 549346"/>
                <a:gd name="connsiteY33" fmla="*/ 780607 h 1329953"/>
                <a:gd name="connsiteX34" fmla="*/ 289145 w 549346"/>
                <a:gd name="connsiteY34" fmla="*/ 780607 h 1329953"/>
                <a:gd name="connsiteX35" fmla="*/ 289145 w 549346"/>
                <a:gd name="connsiteY35" fmla="*/ 809553 h 1329953"/>
                <a:gd name="connsiteX36" fmla="*/ 260201 w 549346"/>
                <a:gd name="connsiteY36" fmla="*/ 1069749 h 1329953"/>
                <a:gd name="connsiteX37" fmla="*/ 260201 w 549346"/>
                <a:gd name="connsiteY37" fmla="*/ 1040805 h 1329953"/>
                <a:gd name="connsiteX38" fmla="*/ 289145 w 549346"/>
                <a:gd name="connsiteY38" fmla="*/ 1040805 h 1329953"/>
                <a:gd name="connsiteX39" fmla="*/ 289145 w 549346"/>
                <a:gd name="connsiteY39" fmla="*/ 1069749 h 1329953"/>
                <a:gd name="connsiteX40" fmla="*/ 260201 w 549346"/>
                <a:gd name="connsiteY40" fmla="*/ 1329949 h 1329953"/>
                <a:gd name="connsiteX41" fmla="*/ 260201 w 549346"/>
                <a:gd name="connsiteY41" fmla="*/ 1301005 h 1329953"/>
                <a:gd name="connsiteX42" fmla="*/ 289145 w 549346"/>
                <a:gd name="connsiteY42" fmla="*/ 1301005 h 1329953"/>
                <a:gd name="connsiteX43" fmla="*/ 289145 w 549346"/>
                <a:gd name="connsiteY43" fmla="*/ 1329949 h 1329953"/>
                <a:gd name="connsiteX44" fmla="*/ 0 w 549346"/>
                <a:gd name="connsiteY44" fmla="*/ 28947 h 1329953"/>
                <a:gd name="connsiteX45" fmla="*/ 0 w 549346"/>
                <a:gd name="connsiteY45" fmla="*/ 0 h 1329953"/>
                <a:gd name="connsiteX46" fmla="*/ 28944 w 549346"/>
                <a:gd name="connsiteY46" fmla="*/ 0 h 1329953"/>
                <a:gd name="connsiteX47" fmla="*/ 28944 w 549346"/>
                <a:gd name="connsiteY47" fmla="*/ 28947 h 1329953"/>
                <a:gd name="connsiteX48" fmla="*/ 0 w 549346"/>
                <a:gd name="connsiteY48" fmla="*/ 289147 h 1329953"/>
                <a:gd name="connsiteX49" fmla="*/ 0 w 549346"/>
                <a:gd name="connsiteY49" fmla="*/ 260203 h 1329953"/>
                <a:gd name="connsiteX50" fmla="*/ 28944 w 549346"/>
                <a:gd name="connsiteY50" fmla="*/ 260203 h 1329953"/>
                <a:gd name="connsiteX51" fmla="*/ 28944 w 549346"/>
                <a:gd name="connsiteY51" fmla="*/ 289147 h 1329953"/>
                <a:gd name="connsiteX52" fmla="*/ 0 w 549346"/>
                <a:gd name="connsiteY52" fmla="*/ 549347 h 1329953"/>
                <a:gd name="connsiteX53" fmla="*/ 0 w 549346"/>
                <a:gd name="connsiteY53" fmla="*/ 520403 h 1329953"/>
                <a:gd name="connsiteX54" fmla="*/ 28944 w 549346"/>
                <a:gd name="connsiteY54" fmla="*/ 520403 h 1329953"/>
                <a:gd name="connsiteX55" fmla="*/ 28944 w 549346"/>
                <a:gd name="connsiteY55" fmla="*/ 549347 h 1329953"/>
                <a:gd name="connsiteX56" fmla="*/ 0 w 549346"/>
                <a:gd name="connsiteY56" fmla="*/ 809549 h 1329953"/>
                <a:gd name="connsiteX57" fmla="*/ 0 w 549346"/>
                <a:gd name="connsiteY57" fmla="*/ 780603 h 1329953"/>
                <a:gd name="connsiteX58" fmla="*/ 28944 w 549346"/>
                <a:gd name="connsiteY58" fmla="*/ 780603 h 1329953"/>
                <a:gd name="connsiteX59" fmla="*/ 28944 w 549346"/>
                <a:gd name="connsiteY59" fmla="*/ 809549 h 1329953"/>
                <a:gd name="connsiteX60" fmla="*/ 0 w 549346"/>
                <a:gd name="connsiteY60" fmla="*/ 1069747 h 1329953"/>
                <a:gd name="connsiteX61" fmla="*/ 0 w 549346"/>
                <a:gd name="connsiteY61" fmla="*/ 1040803 h 1329953"/>
                <a:gd name="connsiteX62" fmla="*/ 28944 w 549346"/>
                <a:gd name="connsiteY62" fmla="*/ 1040803 h 1329953"/>
                <a:gd name="connsiteX63" fmla="*/ 28944 w 549346"/>
                <a:gd name="connsiteY63" fmla="*/ 1069747 h 1329953"/>
                <a:gd name="connsiteX64" fmla="*/ 0 w 549346"/>
                <a:gd name="connsiteY64" fmla="*/ 1329947 h 1329953"/>
                <a:gd name="connsiteX65" fmla="*/ 0 w 549346"/>
                <a:gd name="connsiteY65" fmla="*/ 1301003 h 1329953"/>
                <a:gd name="connsiteX66" fmla="*/ 28944 w 549346"/>
                <a:gd name="connsiteY66" fmla="*/ 1301003 h 1329953"/>
                <a:gd name="connsiteX67" fmla="*/ 28944 w 549346"/>
                <a:gd name="connsiteY67" fmla="*/ 1329947 h 13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49346" h="1329953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149"/>
                  </a:moveTo>
                  <a:lnTo>
                    <a:pt x="260201" y="260205"/>
                  </a:lnTo>
                  <a:lnTo>
                    <a:pt x="289145" y="260205"/>
                  </a:lnTo>
                  <a:lnTo>
                    <a:pt x="289145" y="289149"/>
                  </a:lnTo>
                  <a:close/>
                  <a:moveTo>
                    <a:pt x="260201" y="549349"/>
                  </a:moveTo>
                  <a:lnTo>
                    <a:pt x="260201" y="520405"/>
                  </a:lnTo>
                  <a:lnTo>
                    <a:pt x="289145" y="520405"/>
                  </a:lnTo>
                  <a:lnTo>
                    <a:pt x="289145" y="549349"/>
                  </a:lnTo>
                  <a:close/>
                  <a:moveTo>
                    <a:pt x="260201" y="809553"/>
                  </a:moveTo>
                  <a:lnTo>
                    <a:pt x="260201" y="780607"/>
                  </a:lnTo>
                  <a:lnTo>
                    <a:pt x="289145" y="780607"/>
                  </a:lnTo>
                  <a:lnTo>
                    <a:pt x="289145" y="809553"/>
                  </a:lnTo>
                  <a:close/>
                  <a:moveTo>
                    <a:pt x="260201" y="1069749"/>
                  </a:moveTo>
                  <a:lnTo>
                    <a:pt x="260201" y="1040805"/>
                  </a:lnTo>
                  <a:lnTo>
                    <a:pt x="289145" y="1040805"/>
                  </a:lnTo>
                  <a:lnTo>
                    <a:pt x="289145" y="1069749"/>
                  </a:lnTo>
                  <a:close/>
                  <a:moveTo>
                    <a:pt x="260201" y="1329949"/>
                  </a:moveTo>
                  <a:lnTo>
                    <a:pt x="260201" y="1301005"/>
                  </a:lnTo>
                  <a:lnTo>
                    <a:pt x="289145" y="1301005"/>
                  </a:lnTo>
                  <a:lnTo>
                    <a:pt x="289145" y="1329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31F462B-FFB0-4315-BEA8-3D9781C80E7C}"/>
                </a:ext>
              </a:extLst>
            </p:cNvPr>
            <p:cNvSpPr/>
            <p:nvPr userDrawn="1"/>
          </p:nvSpPr>
          <p:spPr>
            <a:xfrm rot="5400000">
              <a:off x="9981382" y="374703"/>
              <a:ext cx="549346" cy="289155"/>
            </a:xfrm>
            <a:custGeom>
              <a:avLst/>
              <a:gdLst>
                <a:gd name="connsiteX0" fmla="*/ 520400 w 549346"/>
                <a:gd name="connsiteY0" fmla="*/ 28955 h 289155"/>
                <a:gd name="connsiteX1" fmla="*/ 520400 w 549346"/>
                <a:gd name="connsiteY1" fmla="*/ 11 h 289155"/>
                <a:gd name="connsiteX2" fmla="*/ 549346 w 549346"/>
                <a:gd name="connsiteY2" fmla="*/ 11 h 289155"/>
                <a:gd name="connsiteX3" fmla="*/ 549346 w 549346"/>
                <a:gd name="connsiteY3" fmla="*/ 28955 h 289155"/>
                <a:gd name="connsiteX4" fmla="*/ 520400 w 549346"/>
                <a:gd name="connsiteY4" fmla="*/ 289155 h 289155"/>
                <a:gd name="connsiteX5" fmla="*/ 520400 w 549346"/>
                <a:gd name="connsiteY5" fmla="*/ 260211 h 289155"/>
                <a:gd name="connsiteX6" fmla="*/ 549346 w 549346"/>
                <a:gd name="connsiteY6" fmla="*/ 260211 h 289155"/>
                <a:gd name="connsiteX7" fmla="*/ 549346 w 549346"/>
                <a:gd name="connsiteY7" fmla="*/ 289155 h 289155"/>
                <a:gd name="connsiteX8" fmla="*/ 0 w 549346"/>
                <a:gd name="connsiteY8" fmla="*/ 28951 h 289155"/>
                <a:gd name="connsiteX9" fmla="*/ 0 w 549346"/>
                <a:gd name="connsiteY9" fmla="*/ 0 h 289155"/>
                <a:gd name="connsiteX10" fmla="*/ 28944 w 549346"/>
                <a:gd name="connsiteY10" fmla="*/ 0 h 289155"/>
                <a:gd name="connsiteX11" fmla="*/ 28944 w 549346"/>
                <a:gd name="connsiteY11" fmla="*/ 28951 h 289155"/>
                <a:gd name="connsiteX12" fmla="*/ 0 w 549346"/>
                <a:gd name="connsiteY12" fmla="*/ 289151 h 289155"/>
                <a:gd name="connsiteX13" fmla="*/ 0 w 549346"/>
                <a:gd name="connsiteY13" fmla="*/ 260207 h 289155"/>
                <a:gd name="connsiteX14" fmla="*/ 28944 w 549346"/>
                <a:gd name="connsiteY14" fmla="*/ 260207 h 289155"/>
                <a:gd name="connsiteX15" fmla="*/ 28944 w 549346"/>
                <a:gd name="connsiteY15" fmla="*/ 289151 h 2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9346" h="289155">
                  <a:moveTo>
                    <a:pt x="520400" y="28955"/>
                  </a:moveTo>
                  <a:lnTo>
                    <a:pt x="520400" y="11"/>
                  </a:lnTo>
                  <a:lnTo>
                    <a:pt x="549346" y="11"/>
                  </a:lnTo>
                  <a:lnTo>
                    <a:pt x="549346" y="28955"/>
                  </a:lnTo>
                  <a:close/>
                  <a:moveTo>
                    <a:pt x="520400" y="289155"/>
                  </a:moveTo>
                  <a:lnTo>
                    <a:pt x="520400" y="260211"/>
                  </a:lnTo>
                  <a:lnTo>
                    <a:pt x="549346" y="260211"/>
                  </a:lnTo>
                  <a:lnTo>
                    <a:pt x="549346" y="289155"/>
                  </a:lnTo>
                  <a:close/>
                  <a:moveTo>
                    <a:pt x="0" y="28951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51"/>
                  </a:lnTo>
                  <a:close/>
                  <a:moveTo>
                    <a:pt x="0" y="289151"/>
                  </a:moveTo>
                  <a:lnTo>
                    <a:pt x="0" y="260207"/>
                  </a:lnTo>
                  <a:lnTo>
                    <a:pt x="28944" y="260207"/>
                  </a:lnTo>
                  <a:lnTo>
                    <a:pt x="28944" y="289151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25122042-2D4D-4C8E-B0FF-A360B13597C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7807" y="357721"/>
            <a:ext cx="2010377" cy="32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9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5" r:id="rId2"/>
    <p:sldLayoutId id="2147483884" r:id="rId3"/>
    <p:sldLayoutId id="2147483881" r:id="rId4"/>
    <p:sldLayoutId id="2147483882" r:id="rId5"/>
    <p:sldLayoutId id="2147483879" r:id="rId6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www.uipath.com/assets/downloads/community-agree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3456116"/>
            <a:ext cx="6724410" cy="886397"/>
          </a:xfrm>
        </p:spPr>
        <p:txBody>
          <a:bodyPr/>
          <a:lstStyle/>
          <a:p>
            <a:r>
              <a:rPr lang="en-US" dirty="0"/>
              <a:t>UiPath Forms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72" y="4473578"/>
            <a:ext cx="6724410" cy="1098762"/>
          </a:xfrm>
        </p:spPr>
        <p:txBody>
          <a:bodyPr>
            <a:normAutofit/>
          </a:bodyPr>
          <a:lstStyle/>
          <a:p>
            <a:r>
              <a:rPr lang="pt-BR" dirty="0"/>
              <a:t>A Ponte entre Robôs e Humanos na Automação de Processos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37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/>
          <a:lstStyle/>
          <a:p>
            <a:pPr lvl="0"/>
            <a:endParaRPr lang="en-US" dirty="0"/>
          </a:p>
          <a:p>
            <a:pPr lvl="1"/>
            <a:r>
              <a:rPr lang="en-US" dirty="0" err="1"/>
              <a:t>Crie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projeto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pré-requisitos</a:t>
            </a:r>
            <a:r>
              <a:rPr lang="en-US" dirty="0"/>
              <a:t> </a:t>
            </a:r>
            <a:r>
              <a:rPr lang="en-US" dirty="0" err="1"/>
              <a:t>apresentados</a:t>
            </a:r>
            <a:r>
              <a:rPr lang="en-US" dirty="0"/>
              <a:t> </a:t>
            </a:r>
            <a:r>
              <a:rPr lang="en-US" dirty="0" err="1"/>
              <a:t>anteriormente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Click com o </a:t>
            </a:r>
            <a:r>
              <a:rPr lang="en-US" dirty="0" err="1"/>
              <a:t>botão</a:t>
            </a:r>
            <a:r>
              <a:rPr lang="en-US" dirty="0"/>
              <a:t> </a:t>
            </a:r>
            <a:r>
              <a:rPr lang="en-US" dirty="0" err="1"/>
              <a:t>direito</a:t>
            </a:r>
            <a:r>
              <a:rPr lang="en-US" dirty="0"/>
              <a:t> do mouse no </a:t>
            </a:r>
            <a:r>
              <a:rPr lang="en-US" dirty="0" err="1"/>
              <a:t>painel</a:t>
            </a:r>
            <a:r>
              <a:rPr lang="en-US" dirty="0"/>
              <a:t> de </a:t>
            </a:r>
            <a:r>
              <a:rPr lang="en-US" dirty="0" err="1"/>
              <a:t>projeto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No dropdown da </a:t>
            </a:r>
            <a:r>
              <a:rPr lang="en-US" dirty="0" err="1"/>
              <a:t>opção</a:t>
            </a:r>
            <a:r>
              <a:rPr lang="en-US" dirty="0"/>
              <a:t> </a:t>
            </a:r>
            <a:r>
              <a:rPr lang="en-US" b="1" dirty="0"/>
              <a:t>“Add”</a:t>
            </a:r>
            <a:r>
              <a:rPr lang="en-US" dirty="0"/>
              <a:t>, click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b="1" dirty="0"/>
              <a:t>“Form”</a:t>
            </a:r>
            <a:r>
              <a:rPr lang="en-US" dirty="0"/>
              <a:t>.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redirecionado</a:t>
            </a:r>
            <a:r>
              <a:rPr lang="en-US" dirty="0"/>
              <a:t> para o Form Builder </a:t>
            </a: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 um </a:t>
            </a:r>
            <a:r>
              <a:rPr lang="en-US" dirty="0" err="1"/>
              <a:t>nome</a:t>
            </a:r>
            <a:r>
              <a:rPr lang="en-US" dirty="0"/>
              <a:t> para </a:t>
            </a:r>
            <a:r>
              <a:rPr lang="en-US" dirty="0" err="1"/>
              <a:t>seu</a:t>
            </a:r>
            <a:r>
              <a:rPr lang="en-US" dirty="0"/>
              <a:t> form.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/>
              <a:t>Como </a:t>
            </a:r>
            <a:r>
              <a:rPr lang="en-US" dirty="0" err="1"/>
              <a:t>criar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F262DA-5671-4E43-4B9B-04550D425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614" y="3429000"/>
            <a:ext cx="2918364" cy="27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78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22388"/>
            <a:ext cx="5190067" cy="4895532"/>
          </a:xfrm>
        </p:spPr>
        <p:txBody>
          <a:bodyPr/>
          <a:lstStyle/>
          <a:p>
            <a:pPr lvl="1" algn="just"/>
            <a:r>
              <a:rPr lang="en-US" dirty="0"/>
              <a:t>Use a </a:t>
            </a:r>
            <a:r>
              <a:rPr lang="en-US" dirty="0" err="1"/>
              <a:t>atividade</a:t>
            </a:r>
            <a:r>
              <a:rPr lang="en-US" dirty="0"/>
              <a:t> ‘Show Form’</a:t>
            </a:r>
          </a:p>
          <a:p>
            <a:pPr lvl="2" algn="just"/>
            <a:r>
              <a:rPr lang="en-US" dirty="0" err="1"/>
              <a:t>Escolha</a:t>
            </a:r>
            <a:r>
              <a:rPr lang="en-US" dirty="0"/>
              <a:t> o </a:t>
            </a:r>
            <a:r>
              <a:rPr lang="en-US" dirty="0" err="1"/>
              <a:t>seu</a:t>
            </a:r>
            <a:r>
              <a:rPr lang="en-US" dirty="0"/>
              <a:t> Form</a:t>
            </a:r>
          </a:p>
          <a:p>
            <a:pPr lvl="2" algn="just"/>
            <a:r>
              <a:rPr lang="en-US" dirty="0"/>
              <a:t>Passe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argumentos</a:t>
            </a:r>
            <a:r>
              <a:rPr lang="en-US" dirty="0"/>
              <a:t> </a:t>
            </a:r>
            <a:r>
              <a:rPr lang="en-US" dirty="0" err="1"/>
              <a:t>necessários</a:t>
            </a:r>
            <a:endParaRPr lang="en-US" dirty="0"/>
          </a:p>
          <a:p>
            <a:pPr lvl="2" algn="just"/>
            <a:r>
              <a:rPr lang="en-US" dirty="0"/>
              <a:t>Se o </a:t>
            </a:r>
            <a:r>
              <a:rPr lang="en-US" dirty="0" err="1"/>
              <a:t>seu</a:t>
            </a:r>
            <a:r>
              <a:rPr lang="en-US" dirty="0"/>
              <a:t> form for </a:t>
            </a:r>
            <a:r>
              <a:rPr lang="en-US" dirty="0" err="1"/>
              <a:t>disparar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ação</a:t>
            </a:r>
            <a:r>
              <a:rPr lang="en-US" dirty="0"/>
              <a:t>, </a:t>
            </a:r>
            <a:r>
              <a:rPr lang="en-US" dirty="0" err="1"/>
              <a:t>ative</a:t>
            </a:r>
            <a:r>
              <a:rPr lang="en-US" dirty="0"/>
              <a:t> a </a:t>
            </a:r>
            <a:r>
              <a:rPr lang="en-US" dirty="0" err="1"/>
              <a:t>opção</a:t>
            </a:r>
            <a:r>
              <a:rPr lang="en-US" dirty="0"/>
              <a:t> ‘Continue Workflow Execution’</a:t>
            </a:r>
          </a:p>
          <a:p>
            <a:pPr lvl="2" algn="just"/>
            <a:endParaRPr lang="en-US" dirty="0"/>
          </a:p>
          <a:p>
            <a:pPr lvl="1" algn="just"/>
            <a:r>
              <a:rPr lang="en-US" dirty="0"/>
              <a:t>Se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triggers, use a </a:t>
            </a:r>
            <a:r>
              <a:rPr lang="en-US" dirty="0" err="1"/>
              <a:t>atividade</a:t>
            </a:r>
            <a:r>
              <a:rPr lang="en-US" dirty="0"/>
              <a:t> ‘Run Local Triggers’ </a:t>
            </a:r>
            <a:r>
              <a:rPr lang="en-US" dirty="0" err="1"/>
              <a:t>depois</a:t>
            </a:r>
            <a:r>
              <a:rPr lang="en-US" dirty="0"/>
              <a:t> de ‘Show Form’</a:t>
            </a:r>
          </a:p>
          <a:p>
            <a:pPr lvl="2" algn="just"/>
            <a:r>
              <a:rPr lang="en-US" dirty="0" err="1"/>
              <a:t>Apartir</a:t>
            </a:r>
            <a:r>
              <a:rPr lang="en-US" dirty="0"/>
              <a:t> </a:t>
            </a:r>
            <a:r>
              <a:rPr lang="en-US" dirty="0" err="1"/>
              <a:t>disso</a:t>
            </a:r>
            <a:r>
              <a:rPr lang="en-US" dirty="0"/>
              <a:t>,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 o </a:t>
            </a:r>
            <a:r>
              <a:rPr lang="en-US" dirty="0" err="1"/>
              <a:t>destino</a:t>
            </a:r>
            <a:r>
              <a:rPr lang="en-US" dirty="0"/>
              <a:t> da </a:t>
            </a:r>
            <a:r>
              <a:rPr lang="en-US" dirty="0" err="1"/>
              <a:t>automação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Forms.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65125"/>
            <a:ext cx="7549835" cy="682625"/>
          </a:xfrm>
        </p:spPr>
        <p:txBody>
          <a:bodyPr>
            <a:noAutofit/>
          </a:bodyPr>
          <a:lstStyle/>
          <a:p>
            <a:r>
              <a:rPr lang="en-US" dirty="0"/>
              <a:t>Como chamar o </a:t>
            </a:r>
            <a:r>
              <a:rPr lang="en-US" dirty="0" err="1"/>
              <a:t>seu</a:t>
            </a:r>
            <a:r>
              <a:rPr lang="en-US" dirty="0"/>
              <a:t> Form </a:t>
            </a:r>
            <a:r>
              <a:rPr lang="en-US" dirty="0" err="1"/>
              <a:t>apartir</a:t>
            </a:r>
            <a:r>
              <a:rPr lang="en-US" dirty="0"/>
              <a:t> de um Workflow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E81E8D-1E6E-5721-DD5F-6090B5E19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085" y="935409"/>
            <a:ext cx="2977502" cy="28347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417572E-D9C3-D119-E7D6-2ABAC67B7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085" y="4050897"/>
            <a:ext cx="4552852" cy="134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77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65125"/>
            <a:ext cx="7549835" cy="682625"/>
          </a:xfrm>
        </p:spPr>
        <p:txBody>
          <a:bodyPr>
            <a:noAutofit/>
          </a:bodyPr>
          <a:lstStyle/>
          <a:p>
            <a:r>
              <a:rPr lang="en-US" dirty="0"/>
              <a:t>Form Builder no UiPath Studio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4402AD-1085-6786-6DAE-83A20739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706437"/>
            <a:ext cx="9203266" cy="4650349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84166C54-1F30-2895-9E9D-162643D8A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21" y="5505029"/>
            <a:ext cx="4418013" cy="443653"/>
          </a:xfrm>
        </p:spPr>
        <p:txBody>
          <a:bodyPr/>
          <a:lstStyle/>
          <a:p>
            <a:r>
              <a:rPr lang="pt-BR" b="1" dirty="0" err="1"/>
              <a:t>Components</a:t>
            </a:r>
            <a:r>
              <a:rPr lang="pt-BR" b="1" dirty="0"/>
              <a:t>: </a:t>
            </a:r>
            <a:r>
              <a:rPr lang="pt-BR" dirty="0"/>
              <a:t>Elementos visuais/ funcionais para montar o </a:t>
            </a:r>
            <a:r>
              <a:rPr lang="pt-BR" dirty="0" err="1"/>
              <a:t>Forms</a:t>
            </a:r>
            <a:r>
              <a:rPr lang="pt-BR" dirty="0"/>
              <a:t>.</a:t>
            </a:r>
          </a:p>
        </p:txBody>
      </p:sp>
      <p:sp>
        <p:nvSpPr>
          <p:cNvPr id="8" name="Espaço Reservado para Conteúdo 6">
            <a:extLst>
              <a:ext uri="{FF2B5EF4-FFF2-40B4-BE49-F238E27FC236}">
                <a16:creationId xmlns:a16="http://schemas.microsoft.com/office/drawing/2014/main" id="{07EEE966-7916-4B3B-4EBD-55D1F7647B91}"/>
              </a:ext>
            </a:extLst>
          </p:cNvPr>
          <p:cNvSpPr txBox="1">
            <a:spLocks/>
          </p:cNvSpPr>
          <p:nvPr/>
        </p:nvSpPr>
        <p:spPr>
          <a:xfrm>
            <a:off x="5444068" y="5476271"/>
            <a:ext cx="4418013" cy="4436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Design: </a:t>
            </a:r>
            <a:r>
              <a:rPr lang="pt-BR" dirty="0"/>
              <a:t>Nessa tela podemos ver uma prévia e definir a posição dos componentes no nosso </a:t>
            </a:r>
            <a:r>
              <a:rPr lang="pt-BR" dirty="0" err="1"/>
              <a:t>Forms</a:t>
            </a:r>
            <a:r>
              <a:rPr lang="pt-BR" dirty="0"/>
              <a:t>.</a:t>
            </a:r>
          </a:p>
        </p:txBody>
      </p:sp>
      <p:pic>
        <p:nvPicPr>
          <p:cNvPr id="9" name="Graphic 447">
            <a:extLst>
              <a:ext uri="{FF2B5EF4-FFF2-40B4-BE49-F238E27FC236}">
                <a16:creationId xmlns:a16="http://schemas.microsoft.com/office/drawing/2014/main" id="{7389B394-1938-3C8C-8674-88E0DFE24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0951" y="5476271"/>
            <a:ext cx="304800" cy="304800"/>
          </a:xfrm>
          <a:prstGeom prst="rect">
            <a:avLst/>
          </a:prstGeom>
        </p:spPr>
      </p:pic>
      <p:pic>
        <p:nvPicPr>
          <p:cNvPr id="10" name="Graphic 459">
            <a:extLst>
              <a:ext uri="{FF2B5EF4-FFF2-40B4-BE49-F238E27FC236}">
                <a16:creationId xmlns:a16="http://schemas.microsoft.com/office/drawing/2014/main" id="{83E81FDE-4EC4-5F1E-8A85-A7B9DF0B2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504" y="550502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29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/>
          <a:lstStyle/>
          <a:p>
            <a:pPr lvl="0"/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utilizados</a:t>
            </a:r>
            <a:r>
              <a:rPr lang="en-US" dirty="0"/>
              <a:t> no forms </a:t>
            </a:r>
            <a:r>
              <a:rPr lang="en-US" dirty="0" err="1"/>
              <a:t>possuem</a:t>
            </a:r>
            <a:r>
              <a:rPr lang="en-US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próprias</a:t>
            </a:r>
            <a:r>
              <a:rPr lang="en-US" dirty="0"/>
              <a:t> </a:t>
            </a:r>
            <a:r>
              <a:rPr lang="en-US" dirty="0" err="1"/>
              <a:t>configurações</a:t>
            </a:r>
            <a:r>
              <a:rPr lang="en-US" dirty="0"/>
              <a:t> que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alteradas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</a:t>
            </a:r>
            <a:r>
              <a:rPr lang="en-US" dirty="0" err="1"/>
              <a:t>necessidade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Estilização</a:t>
            </a:r>
            <a:endParaRPr lang="en-US" dirty="0"/>
          </a:p>
          <a:p>
            <a:pPr lvl="1"/>
            <a:r>
              <a:rPr lang="en-US" dirty="0" err="1"/>
              <a:t>Vizualização</a:t>
            </a:r>
            <a:endParaRPr lang="en-US" dirty="0"/>
          </a:p>
          <a:p>
            <a:pPr lvl="1"/>
            <a:r>
              <a:rPr lang="en-US" dirty="0" err="1"/>
              <a:t>Lógica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Configurações</a:t>
            </a:r>
            <a:r>
              <a:rPr lang="en-US" dirty="0"/>
              <a:t> dos </a:t>
            </a:r>
            <a:r>
              <a:rPr lang="en-US" dirty="0" err="1"/>
              <a:t>componentes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9F38C0-506B-A2B1-CCE3-0368FC987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2" y="4167187"/>
            <a:ext cx="6572250" cy="10382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31C4A9-B4BC-1C83-F2A4-D4311EAAA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714" y="3038244"/>
            <a:ext cx="3439005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41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22388"/>
            <a:ext cx="9142413" cy="819679"/>
          </a:xfrm>
        </p:spPr>
        <p:txBody>
          <a:bodyPr/>
          <a:lstStyle/>
          <a:p>
            <a:pPr lvl="0"/>
            <a:r>
              <a:rPr lang="en-US" dirty="0" err="1"/>
              <a:t>Alguns</a:t>
            </a:r>
            <a:r>
              <a:rPr lang="en-US" dirty="0"/>
              <a:t> components do </a:t>
            </a:r>
            <a:r>
              <a:rPr lang="en-US" dirty="0" err="1"/>
              <a:t>seu</a:t>
            </a:r>
            <a:r>
              <a:rPr lang="en-US" dirty="0"/>
              <a:t> forms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gerar</a:t>
            </a:r>
            <a:r>
              <a:rPr lang="en-US" dirty="0"/>
              <a:t> Triggers (</a:t>
            </a:r>
            <a:r>
              <a:rPr lang="en-US" dirty="0" err="1"/>
              <a:t>gatilhos</a:t>
            </a:r>
            <a:r>
              <a:rPr lang="en-US" dirty="0"/>
              <a:t>) que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serem</a:t>
            </a:r>
            <a:r>
              <a:rPr lang="en-US" dirty="0"/>
              <a:t> </a:t>
            </a:r>
            <a:r>
              <a:rPr lang="en-US" dirty="0" err="1"/>
              <a:t>clickados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selecionados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chamar um </a:t>
            </a:r>
            <a:r>
              <a:rPr lang="en-US" b="1" dirty="0"/>
              <a:t>Trigger Workflow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65125"/>
            <a:ext cx="7549835" cy="682625"/>
          </a:xfrm>
        </p:spPr>
        <p:txBody>
          <a:bodyPr>
            <a:noAutofit/>
          </a:bodyPr>
          <a:lstStyle/>
          <a:p>
            <a:r>
              <a:rPr lang="en-US" dirty="0"/>
              <a:t>Form Triggers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027BE9-BAE0-D170-38B9-2487EF65B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41" y="1998133"/>
            <a:ext cx="8903759" cy="28702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A8D8CAE-1419-490A-45A2-3C828A5AA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1" y="4868333"/>
            <a:ext cx="2989262" cy="181039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2A96B0-3617-AF8E-A67A-C481FA02D794}"/>
              </a:ext>
            </a:extLst>
          </p:cNvPr>
          <p:cNvSpPr txBox="1">
            <a:spLocks/>
          </p:cNvSpPr>
          <p:nvPr/>
        </p:nvSpPr>
        <p:spPr>
          <a:xfrm>
            <a:off x="380999" y="4715934"/>
            <a:ext cx="5713413" cy="1238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Trigger Workflow: </a:t>
            </a:r>
            <a:endParaRPr lang="en-US" dirty="0"/>
          </a:p>
          <a:p>
            <a:pPr lvl="1"/>
            <a:r>
              <a:rPr lang="en-US" dirty="0"/>
              <a:t>Local Trigger</a:t>
            </a:r>
          </a:p>
          <a:p>
            <a:pPr lvl="1"/>
            <a:r>
              <a:rPr lang="en-US" dirty="0" err="1"/>
              <a:t>Semelhante</a:t>
            </a:r>
            <a:r>
              <a:rPr lang="en-US" dirty="0"/>
              <a:t> a um workflow normal</a:t>
            </a:r>
          </a:p>
        </p:txBody>
      </p:sp>
    </p:spTree>
    <p:extLst>
      <p:ext uri="{BB962C8B-B14F-4D97-AF65-F5344CB8AC3E}">
        <p14:creationId xmlns:p14="http://schemas.microsoft.com/office/powerpoint/2010/main" val="3312243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/>
          <a:lstStyle/>
          <a:p>
            <a:pPr lvl="0"/>
            <a:r>
              <a:rPr lang="en-US" dirty="0" err="1"/>
              <a:t>Essas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algumas</a:t>
            </a:r>
            <a:r>
              <a:rPr lang="en-US" dirty="0"/>
              <a:t> das </a:t>
            </a:r>
            <a:r>
              <a:rPr lang="en-US" dirty="0" err="1"/>
              <a:t>demais</a:t>
            </a:r>
            <a:r>
              <a:rPr lang="en-US" dirty="0"/>
              <a:t> </a:t>
            </a:r>
            <a:r>
              <a:rPr lang="en-US" dirty="0" err="1"/>
              <a:t>atividades</a:t>
            </a:r>
            <a:r>
              <a:rPr lang="en-US" dirty="0"/>
              <a:t> do package “</a:t>
            </a:r>
            <a:r>
              <a:rPr lang="en-US" dirty="0" err="1"/>
              <a:t>UiPath.Form.Activities</a:t>
            </a:r>
            <a:r>
              <a:rPr lang="en-US" dirty="0"/>
              <a:t>”: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atividades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Forms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C90CC3-4383-F238-E328-1C6495609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1" y="1883537"/>
            <a:ext cx="2480731" cy="26230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D7EC863-528D-A95C-0FB0-E3500BEAB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404" y="1904632"/>
            <a:ext cx="3994149" cy="260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5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FFF35B94-CAF9-4AC5-836E-E1F70DBC1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71" y="4037454"/>
            <a:ext cx="7648381" cy="1510886"/>
          </a:xfrm>
        </p:spPr>
        <p:txBody>
          <a:bodyPr/>
          <a:lstStyle/>
          <a:p>
            <a:r>
              <a:rPr lang="en-US" dirty="0"/>
              <a:t>UiPath Forms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Casos de </a:t>
            </a:r>
            <a:r>
              <a:rPr lang="en-US" dirty="0" err="1"/>
              <a:t>uso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74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3DBDA-B970-4DAA-B16A-E07B84F33D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2" y="349170"/>
            <a:ext cx="3470562" cy="658363"/>
          </a:xfrm>
        </p:spPr>
        <p:txBody>
          <a:bodyPr/>
          <a:lstStyle/>
          <a:p>
            <a:r>
              <a:rPr lang="en-PH" dirty="0"/>
              <a:t>Casos de </a:t>
            </a:r>
            <a:r>
              <a:rPr lang="en-PH" dirty="0" err="1"/>
              <a:t>uso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6B4D9-B369-41EC-BB9D-353172AE1C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1210733"/>
            <a:ext cx="3470562" cy="4995335"/>
          </a:xfrm>
        </p:spPr>
        <p:txBody>
          <a:bodyPr/>
          <a:lstStyle/>
          <a:p>
            <a:pPr lvl="1"/>
            <a:r>
              <a:rPr lang="en-US" dirty="0"/>
              <a:t>Form </a:t>
            </a:r>
            <a:r>
              <a:rPr lang="en-US" dirty="0" err="1"/>
              <a:t>personalizado</a:t>
            </a:r>
            <a:r>
              <a:rPr lang="en-US" dirty="0"/>
              <a:t> para </a:t>
            </a:r>
            <a:r>
              <a:rPr lang="en-US" dirty="0" err="1"/>
              <a:t>seu</a:t>
            </a:r>
            <a:r>
              <a:rPr lang="en-US" dirty="0"/>
              <a:t> template de </a:t>
            </a:r>
            <a:r>
              <a:rPr lang="en-US" dirty="0" err="1"/>
              <a:t>REFramework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Form de </a:t>
            </a:r>
            <a:r>
              <a:rPr lang="en-US" dirty="0" err="1"/>
              <a:t>analise</a:t>
            </a:r>
            <a:r>
              <a:rPr lang="en-US" dirty="0"/>
              <a:t> </a:t>
            </a:r>
            <a:r>
              <a:rPr lang="en-US" dirty="0" err="1"/>
              <a:t>financeira</a:t>
            </a:r>
            <a:r>
              <a:rPr lang="en-US" dirty="0"/>
              <a:t> e </a:t>
            </a:r>
            <a:r>
              <a:rPr lang="en-US" dirty="0" err="1"/>
              <a:t>investimentos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Form para </a:t>
            </a:r>
            <a:r>
              <a:rPr lang="en-US" dirty="0" err="1"/>
              <a:t>criação</a:t>
            </a:r>
            <a:r>
              <a:rPr lang="en-US" dirty="0"/>
              <a:t> </a:t>
            </a:r>
            <a:r>
              <a:rPr lang="en-US" dirty="0" err="1"/>
              <a:t>automática</a:t>
            </a:r>
            <a:r>
              <a:rPr lang="en-US" dirty="0"/>
              <a:t> de testcase com Chat GPT e Coded Automation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Form para </a:t>
            </a:r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vendas</a:t>
            </a:r>
            <a:r>
              <a:rPr lang="en-US" dirty="0"/>
              <a:t> e </a:t>
            </a:r>
            <a:r>
              <a:rPr lang="en-US" dirty="0" err="1"/>
              <a:t>analise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negócio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939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FFF35B94-CAF9-4AC5-836E-E1F70DBC1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71" y="4037454"/>
            <a:ext cx="7648381" cy="1510886"/>
          </a:xfrm>
        </p:spPr>
        <p:txBody>
          <a:bodyPr/>
          <a:lstStyle/>
          <a:p>
            <a:r>
              <a:rPr lang="en-US" dirty="0"/>
              <a:t>UiPath Forms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prático</a:t>
            </a:r>
            <a:r>
              <a:rPr lang="en-US" dirty="0"/>
              <a:t> – Form para </a:t>
            </a:r>
            <a:r>
              <a:rPr lang="en-US" dirty="0" err="1"/>
              <a:t>projetos</a:t>
            </a:r>
            <a:r>
              <a:rPr lang="en-US" dirty="0"/>
              <a:t> de </a:t>
            </a:r>
            <a:r>
              <a:rPr lang="en-US" dirty="0" err="1"/>
              <a:t>desenvolvimento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46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10">
            <a:extLst>
              <a:ext uri="{FF2B5EF4-FFF2-40B4-BE49-F238E27FC236}">
                <a16:creationId xmlns:a16="http://schemas.microsoft.com/office/drawing/2014/main" id="{2F4C497D-E8D9-3838-E1FD-7E2D52BA6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784" y="2173414"/>
            <a:ext cx="7648381" cy="1510886"/>
          </a:xfrm>
        </p:spPr>
        <p:txBody>
          <a:bodyPr/>
          <a:lstStyle/>
          <a:p>
            <a:r>
              <a:rPr lang="en-US" sz="2400" dirty="0" err="1"/>
              <a:t>Desenvolvedor</a:t>
            </a:r>
            <a:r>
              <a:rPr lang="en-US" sz="2400" dirty="0"/>
              <a:t> RPA</a:t>
            </a:r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764F25D2-2FCE-0A89-41CE-02C823E91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833" y="1703464"/>
            <a:ext cx="7657943" cy="541687"/>
          </a:xfrm>
        </p:spPr>
        <p:txBody>
          <a:bodyPr/>
          <a:lstStyle/>
          <a:p>
            <a:r>
              <a:rPr lang="en-US" sz="4400" dirty="0"/>
              <a:t>Mateus Orlandin Dias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D4762B18-276B-70A6-AB81-42661DDF1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33" y="3046236"/>
            <a:ext cx="1494000" cy="1503496"/>
          </a:xfrm>
          <a:prstGeom prst="flowChartConnector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971240D-4790-ECCE-EDC1-D39E252FD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179" y="3396977"/>
            <a:ext cx="316474" cy="316474"/>
          </a:xfrm>
          <a:prstGeom prst="rect">
            <a:avLst/>
          </a:prstGeom>
        </p:spPr>
      </p:pic>
      <p:sp>
        <p:nvSpPr>
          <p:cNvPr id="22" name="Subtitle 10">
            <a:extLst>
              <a:ext uri="{FF2B5EF4-FFF2-40B4-BE49-F238E27FC236}">
                <a16:creationId xmlns:a16="http://schemas.microsoft.com/office/drawing/2014/main" id="{D18F15DF-2DAE-8E7C-754F-5104E98F1EA5}"/>
              </a:ext>
            </a:extLst>
          </p:cNvPr>
          <p:cNvSpPr txBox="1">
            <a:spLocks/>
          </p:cNvSpPr>
          <p:nvPr/>
        </p:nvSpPr>
        <p:spPr>
          <a:xfrm>
            <a:off x="2470652" y="3395302"/>
            <a:ext cx="2920755" cy="327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/</a:t>
            </a:r>
            <a:r>
              <a:rPr lang="en-US" sz="2000" dirty="0" err="1"/>
              <a:t>mateus-orlandin-dias</a:t>
            </a:r>
            <a:endParaRPr lang="en-US" sz="2000" dirty="0"/>
          </a:p>
        </p:txBody>
      </p:sp>
      <p:sp>
        <p:nvSpPr>
          <p:cNvPr id="23" name="Subtitle 10">
            <a:extLst>
              <a:ext uri="{FF2B5EF4-FFF2-40B4-BE49-F238E27FC236}">
                <a16:creationId xmlns:a16="http://schemas.microsoft.com/office/drawing/2014/main" id="{55D36A1C-D9C9-F925-5A9D-FEE6EA867D04}"/>
              </a:ext>
            </a:extLst>
          </p:cNvPr>
          <p:cNvSpPr txBox="1">
            <a:spLocks/>
          </p:cNvSpPr>
          <p:nvPr/>
        </p:nvSpPr>
        <p:spPr>
          <a:xfrm>
            <a:off x="451548" y="4797165"/>
            <a:ext cx="3851465" cy="1510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RPA Developer II | UiPath Certified Advanced (</a:t>
            </a:r>
            <a:r>
              <a:rPr lang="en-US" sz="1400" dirty="0" err="1"/>
              <a:t>UiARD</a:t>
            </a:r>
            <a:r>
              <a:rPr lang="en-US" sz="1400" dirty="0"/>
              <a:t>)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E11B5CE2-D2DF-6163-EF5C-B502F304A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179" y="4237940"/>
            <a:ext cx="316800" cy="3168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DC22D4F-8B26-37F6-94D2-AEB9C0AF9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2853" y="3813698"/>
            <a:ext cx="316800" cy="316800"/>
          </a:xfrm>
          <a:prstGeom prst="rect">
            <a:avLst/>
          </a:prstGeom>
        </p:spPr>
      </p:pic>
      <p:sp>
        <p:nvSpPr>
          <p:cNvPr id="26" name="Subtitle 10">
            <a:extLst>
              <a:ext uri="{FF2B5EF4-FFF2-40B4-BE49-F238E27FC236}">
                <a16:creationId xmlns:a16="http://schemas.microsoft.com/office/drawing/2014/main" id="{EED9528E-E61D-EDB1-F8AA-B269FB4E21B2}"/>
              </a:ext>
            </a:extLst>
          </p:cNvPr>
          <p:cNvSpPr txBox="1">
            <a:spLocks/>
          </p:cNvSpPr>
          <p:nvPr/>
        </p:nvSpPr>
        <p:spPr>
          <a:xfrm>
            <a:off x="2476704" y="3821725"/>
            <a:ext cx="2920755" cy="327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/</a:t>
            </a:r>
            <a:r>
              <a:rPr lang="en-US" sz="2000" dirty="0" err="1"/>
              <a:t>MateusOrlandinDias</a:t>
            </a:r>
            <a:endParaRPr lang="en-US" sz="2000" dirty="0"/>
          </a:p>
        </p:txBody>
      </p:sp>
      <p:sp>
        <p:nvSpPr>
          <p:cNvPr id="27" name="Subtitle 10">
            <a:extLst>
              <a:ext uri="{FF2B5EF4-FFF2-40B4-BE49-F238E27FC236}">
                <a16:creationId xmlns:a16="http://schemas.microsoft.com/office/drawing/2014/main" id="{3EC0D699-E319-E9F0-FE02-17B7C929231A}"/>
              </a:ext>
            </a:extLst>
          </p:cNvPr>
          <p:cNvSpPr txBox="1">
            <a:spLocks/>
          </p:cNvSpPr>
          <p:nvPr/>
        </p:nvSpPr>
        <p:spPr>
          <a:xfrm>
            <a:off x="2492180" y="4241483"/>
            <a:ext cx="3621665" cy="327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mateus.orlandin@gmail.com</a:t>
            </a:r>
          </a:p>
        </p:txBody>
      </p:sp>
    </p:spTree>
    <p:extLst>
      <p:ext uri="{BB962C8B-B14F-4D97-AF65-F5344CB8AC3E}">
        <p14:creationId xmlns:p14="http://schemas.microsoft.com/office/powerpoint/2010/main" val="1943306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287D8AC-359E-4BA4-B7DB-17CD5E309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322388"/>
            <a:ext cx="9144000" cy="4895532"/>
          </a:xfrm>
        </p:spPr>
        <p:txBody>
          <a:bodyPr/>
          <a:lstStyle/>
          <a:p>
            <a:r>
              <a:rPr lang="en-US" dirty="0" err="1"/>
              <a:t>Propósito</a:t>
            </a:r>
            <a:endParaRPr lang="en-US" dirty="0"/>
          </a:p>
          <a:p>
            <a:r>
              <a:rPr lang="en-US" dirty="0" err="1"/>
              <a:t>Pré-requisitos</a:t>
            </a:r>
            <a:endParaRPr lang="en-US" dirty="0"/>
          </a:p>
          <a:p>
            <a:r>
              <a:rPr lang="en-US" dirty="0"/>
              <a:t>Como </a:t>
            </a:r>
            <a:r>
              <a:rPr lang="en-US" dirty="0" err="1"/>
              <a:t>criar</a:t>
            </a:r>
            <a:r>
              <a:rPr lang="en-US" dirty="0"/>
              <a:t> e </a:t>
            </a:r>
            <a:r>
              <a:rPr lang="en-US" dirty="0" err="1"/>
              <a:t>utilizar</a:t>
            </a:r>
            <a:endParaRPr lang="en-US" dirty="0"/>
          </a:p>
          <a:p>
            <a:r>
              <a:rPr lang="en-US" dirty="0"/>
              <a:t>Casos de </a:t>
            </a:r>
            <a:r>
              <a:rPr lang="en-US" dirty="0" err="1"/>
              <a:t>uso</a:t>
            </a:r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prático</a:t>
            </a:r>
            <a:r>
              <a:rPr lang="en-US" dirty="0"/>
              <a:t> – Form para </a:t>
            </a:r>
            <a:r>
              <a:rPr lang="en-US" dirty="0" err="1"/>
              <a:t>REFramework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510B185F-E1B2-424F-AB25-E50F81190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483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54469" y="1787"/>
            <a:ext cx="4540710" cy="6859788"/>
          </a:xfrm>
          <a:custGeom>
            <a:avLst/>
            <a:gdLst/>
            <a:ahLst/>
            <a:cxnLst/>
            <a:rect l="l" t="t" r="r" b="b"/>
            <a:pathLst>
              <a:path w="6812839" h="10292362">
                <a:moveTo>
                  <a:pt x="0" y="0"/>
                </a:moveTo>
                <a:lnTo>
                  <a:pt x="6812838" y="0"/>
                </a:lnTo>
                <a:lnTo>
                  <a:pt x="6812838" y="10292361"/>
                </a:lnTo>
                <a:lnTo>
                  <a:pt x="0" y="10292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8982" r="-243" b="-2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75231" y="5641956"/>
            <a:ext cx="2619946" cy="1220512"/>
          </a:xfrm>
          <a:custGeom>
            <a:avLst/>
            <a:gdLst/>
            <a:ahLst/>
            <a:cxnLst/>
            <a:rect l="l" t="t" r="r" b="b"/>
            <a:pathLst>
              <a:path w="3930943" h="1831245">
                <a:moveTo>
                  <a:pt x="0" y="0"/>
                </a:moveTo>
                <a:lnTo>
                  <a:pt x="3930943" y="0"/>
                </a:lnTo>
                <a:lnTo>
                  <a:pt x="3930943" y="1831245"/>
                </a:lnTo>
                <a:lnTo>
                  <a:pt x="0" y="1831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86" b="-38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55875" y="893"/>
            <a:ext cx="1939302" cy="1248425"/>
          </a:xfrm>
          <a:custGeom>
            <a:avLst/>
            <a:gdLst/>
            <a:ahLst/>
            <a:cxnLst/>
            <a:rect l="l" t="t" r="r" b="b"/>
            <a:pathLst>
              <a:path w="2909710" h="1873126">
                <a:moveTo>
                  <a:pt x="0" y="0"/>
                </a:moveTo>
                <a:lnTo>
                  <a:pt x="2909710" y="0"/>
                </a:lnTo>
                <a:lnTo>
                  <a:pt x="2909710" y="1873126"/>
                </a:lnTo>
                <a:lnTo>
                  <a:pt x="0" y="1873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97" b="-49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" y="1964383"/>
            <a:ext cx="1436213" cy="4898083"/>
          </a:xfrm>
          <a:custGeom>
            <a:avLst/>
            <a:gdLst/>
            <a:ahLst/>
            <a:cxnLst/>
            <a:rect l="l" t="t" r="r" b="b"/>
            <a:pathLst>
              <a:path w="2154881" h="7349039">
                <a:moveTo>
                  <a:pt x="0" y="0"/>
                </a:moveTo>
                <a:lnTo>
                  <a:pt x="2154881" y="0"/>
                </a:lnTo>
                <a:lnTo>
                  <a:pt x="2154881" y="7349040"/>
                </a:lnTo>
                <a:lnTo>
                  <a:pt x="0" y="7349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08333" b="-33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73237" y="357521"/>
            <a:ext cx="2011425" cy="328815"/>
          </a:xfrm>
          <a:custGeom>
            <a:avLst/>
            <a:gdLst/>
            <a:ahLst/>
            <a:cxnLst/>
            <a:rect l="l" t="t" r="r" b="b"/>
            <a:pathLst>
              <a:path w="3017923" h="493351">
                <a:moveTo>
                  <a:pt x="0" y="0"/>
                </a:moveTo>
                <a:lnTo>
                  <a:pt x="3017923" y="0"/>
                </a:lnTo>
                <a:lnTo>
                  <a:pt x="3017923" y="493351"/>
                </a:lnTo>
                <a:lnTo>
                  <a:pt x="0" y="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3" b="-39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7455" y="961994"/>
            <a:ext cx="10497749" cy="487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 Bold"/>
              </a:rPr>
              <a:t>UiPath Community Chapter São Paulo em Português (PT-BR)</a:t>
            </a:r>
          </a:p>
          <a:p>
            <a:pPr>
              <a:lnSpc>
                <a:spcPts val="1943"/>
              </a:lnSpc>
            </a:pPr>
            <a:endParaRPr lang="en-US" sz="1799" spc="-1">
              <a:solidFill>
                <a:srgbClr val="000000"/>
              </a:solidFill>
              <a:latin typeface="Montserrat Bold"/>
            </a:endParaRP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"/>
              </a:rPr>
              <a:t>Este disclaimer ("Aviso Legal") é fornecido para esclarecer os termos e condições de uso deste canal. Ao acessar e utilizar os nossos conteúdos, você concorda com os seguintes termos:</a:t>
            </a:r>
          </a:p>
          <a:p>
            <a:pPr>
              <a:lnSpc>
                <a:spcPts val="1943"/>
              </a:lnSpc>
            </a:pPr>
            <a:endParaRPr lang="en-US" sz="1799" spc="-1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 Bold"/>
              </a:rPr>
              <a:t>Objetivo estritamente educacional</a:t>
            </a: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"/>
              </a:rPr>
              <a:t>O objetivo primordial deste canal é fornecer informações educacionais sobre produtos da UiPath, em português do Brasil. Todos os vídeos são destinados a fomentar o conhecimento acerca da ferramenta, compartilhando novidades e melhores práticas de desenvolvimento de RPA (Automação de Processos Robóticos) para profissionais e entusiastas da área. Todo o conteúdo divulgado neste canal possui fins estritamente educacionais.</a:t>
            </a:r>
          </a:p>
          <a:p>
            <a:pPr>
              <a:lnSpc>
                <a:spcPts val="1943"/>
              </a:lnSpc>
            </a:pPr>
            <a:endParaRPr lang="en-US" sz="1799" spc="-1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 Bold"/>
              </a:rPr>
              <a:t>Licença Community UiPath</a:t>
            </a: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"/>
              </a:rPr>
              <a:t>É fundamental que todos estejam de acordo com os termos da licença Community. Saiba mais em: </a:t>
            </a:r>
            <a:r>
              <a:rPr lang="en-US" sz="1799" u="sng" spc="-1">
                <a:solidFill>
                  <a:srgbClr val="000000"/>
                </a:solidFill>
                <a:latin typeface="Montserrat"/>
                <a:hlinkClick r:id="rId7" tooltip="https://www.uipath.com/assets/downloads/community-agreement"/>
              </a:rPr>
              <a:t>https://www.uipath.com/assets/downloads/community-agreement</a:t>
            </a: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"/>
              </a:rPr>
              <a:t>A versão Community é um laboratório de testes e NÃO deve ser utilizada para fins comerciais e aplicações em produção.</a:t>
            </a:r>
          </a:p>
          <a:p>
            <a:pPr>
              <a:lnSpc>
                <a:spcPts val="1943"/>
              </a:lnSpc>
            </a:pPr>
            <a:endParaRPr lang="en-US" sz="1799" spc="-1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201" y="416995"/>
            <a:ext cx="755376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7"/>
              </a:lnSpc>
            </a:pPr>
            <a:r>
              <a:rPr lang="en-US" sz="2801" spc="-8">
                <a:solidFill>
                  <a:srgbClr val="000000"/>
                </a:solidFill>
                <a:latin typeface="Montserrat Bold"/>
              </a:rPr>
              <a:t>DISCLAIMER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FFF35B94-CAF9-4AC5-836E-E1F70DBC1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71" y="4037454"/>
            <a:ext cx="7648381" cy="1510886"/>
          </a:xfrm>
        </p:spPr>
        <p:txBody>
          <a:bodyPr/>
          <a:lstStyle/>
          <a:p>
            <a:r>
              <a:rPr lang="en-US" dirty="0"/>
              <a:t>UiPath Forms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 err="1"/>
              <a:t>Propósito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351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322388"/>
            <a:ext cx="6603999" cy="4895532"/>
          </a:xfrm>
        </p:spPr>
        <p:txBody>
          <a:bodyPr/>
          <a:lstStyle/>
          <a:p>
            <a:pPr lvl="0"/>
            <a:r>
              <a:rPr lang="en-US" dirty="0"/>
              <a:t>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 para </a:t>
            </a:r>
            <a:r>
              <a:rPr lang="en-US" b="1" dirty="0" err="1"/>
              <a:t>automações</a:t>
            </a:r>
            <a:r>
              <a:rPr lang="en-US" b="1" dirty="0"/>
              <a:t> </a:t>
            </a:r>
            <a:r>
              <a:rPr lang="en-US" b="1" dirty="0" err="1"/>
              <a:t>atendidas</a:t>
            </a:r>
            <a:r>
              <a:rPr lang="en-US" dirty="0"/>
              <a:t>.</a:t>
            </a:r>
            <a:r>
              <a:rPr lang="en-US" b="1" dirty="0"/>
              <a:t> </a:t>
            </a:r>
            <a:r>
              <a:rPr lang="en-US" dirty="0"/>
              <a:t>Agora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um </a:t>
            </a:r>
            <a:r>
              <a:rPr lang="en-US" dirty="0" err="1"/>
              <a:t>formulário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interface para que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possa</a:t>
            </a:r>
            <a:r>
              <a:rPr lang="en-US" dirty="0"/>
              <a:t> </a:t>
            </a:r>
            <a:r>
              <a:rPr lang="en-US" dirty="0" err="1"/>
              <a:t>interagir</a:t>
            </a:r>
            <a:r>
              <a:rPr lang="en-US" dirty="0"/>
              <a:t> com a </a:t>
            </a:r>
            <a:r>
              <a:rPr lang="en-US" dirty="0" err="1"/>
              <a:t>automação</a:t>
            </a:r>
            <a:r>
              <a:rPr lang="en-US" dirty="0"/>
              <a:t>.</a:t>
            </a:r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 err="1"/>
              <a:t>Coloque</a:t>
            </a:r>
            <a:r>
              <a:rPr lang="en-US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ideias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prática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interface </a:t>
            </a:r>
            <a:r>
              <a:rPr lang="en-US" dirty="0" err="1"/>
              <a:t>intuitiva</a:t>
            </a:r>
            <a:r>
              <a:rPr lang="en-US" dirty="0"/>
              <a:t> para </a:t>
            </a:r>
            <a:r>
              <a:rPr lang="en-US" dirty="0" err="1"/>
              <a:t>interação</a:t>
            </a:r>
            <a:r>
              <a:rPr lang="en-US" dirty="0"/>
              <a:t> com o </a:t>
            </a:r>
            <a:r>
              <a:rPr lang="en-US" dirty="0" err="1"/>
              <a:t>usuário</a:t>
            </a:r>
            <a:r>
              <a:rPr lang="en-US" dirty="0"/>
              <a:t>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Auxilia </a:t>
            </a:r>
            <a:r>
              <a:rPr lang="en-US" dirty="0" err="1"/>
              <a:t>automações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que </a:t>
            </a:r>
            <a:r>
              <a:rPr lang="en-US" dirty="0" err="1"/>
              <a:t>dependem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;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ser </a:t>
            </a:r>
            <a:r>
              <a:rPr lang="en-US" dirty="0" err="1"/>
              <a:t>usado</a:t>
            </a:r>
            <a:r>
              <a:rPr lang="en-US" dirty="0"/>
              <a:t> para auxiliar o </a:t>
            </a:r>
            <a:r>
              <a:rPr lang="en-US" dirty="0" err="1"/>
              <a:t>processo</a:t>
            </a:r>
            <a:r>
              <a:rPr lang="en-US" dirty="0"/>
              <a:t> de </a:t>
            </a:r>
            <a:r>
              <a:rPr lang="en-US" dirty="0" err="1"/>
              <a:t>desenvolvimento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65125"/>
            <a:ext cx="7549835" cy="682625"/>
          </a:xfrm>
        </p:spPr>
        <p:txBody>
          <a:bodyPr>
            <a:noAutofit/>
          </a:bodyPr>
          <a:lstStyle/>
          <a:p>
            <a:r>
              <a:rPr lang="en-US" dirty="0" err="1"/>
              <a:t>Propósito</a:t>
            </a:r>
            <a:r>
              <a:rPr lang="en-US" dirty="0"/>
              <a:t> do UiPath Forms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BFF651-F4B1-1000-A4A4-22551E63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67" y="3101288"/>
            <a:ext cx="4038600" cy="2811057"/>
          </a:xfrm>
          <a:prstGeom prst="rect">
            <a:avLst/>
          </a:prstGeom>
        </p:spPr>
      </p:pic>
      <p:pic>
        <p:nvPicPr>
          <p:cNvPr id="6" name="Graphic 21">
            <a:extLst>
              <a:ext uri="{FF2B5EF4-FFF2-40B4-BE49-F238E27FC236}">
                <a16:creationId xmlns:a16="http://schemas.microsoft.com/office/drawing/2014/main" id="{4827AC2D-0F05-9D53-CC11-62953D05F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6566" y="332314"/>
            <a:ext cx="431799" cy="43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56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FFF35B94-CAF9-4AC5-836E-E1F70DBC1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71" y="4037454"/>
            <a:ext cx="7648381" cy="1510886"/>
          </a:xfrm>
        </p:spPr>
        <p:txBody>
          <a:bodyPr/>
          <a:lstStyle/>
          <a:p>
            <a:r>
              <a:rPr lang="en-US" dirty="0"/>
              <a:t>UiPath Forms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 err="1"/>
              <a:t>Pré-requisitos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766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81653" y="1171575"/>
            <a:ext cx="4354021" cy="489737"/>
          </a:xfrm>
        </p:spPr>
        <p:txBody>
          <a:bodyPr/>
          <a:lstStyle/>
          <a:p>
            <a:r>
              <a:rPr lang="en-US" dirty="0"/>
              <a:t>UiPath Studio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168741" y="1171575"/>
            <a:ext cx="4354021" cy="489737"/>
          </a:xfrm>
        </p:spPr>
        <p:txBody>
          <a:bodyPr/>
          <a:lstStyle/>
          <a:p>
            <a:r>
              <a:rPr lang="en-US" dirty="0"/>
              <a:t>Package </a:t>
            </a:r>
            <a:r>
              <a:rPr lang="en-US" dirty="0" err="1"/>
              <a:t>UiPath.Form.Activities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/>
          <a:lstStyle/>
          <a:p>
            <a:pPr algn="just"/>
            <a:r>
              <a:rPr lang="en-US" dirty="0"/>
              <a:t>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a </a:t>
            </a:r>
            <a:r>
              <a:rPr lang="en-US" dirty="0" err="1"/>
              <a:t>versão</a:t>
            </a:r>
            <a:r>
              <a:rPr lang="en-US" dirty="0"/>
              <a:t> 2023.4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.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/>
          <a:lstStyle/>
          <a:p>
            <a:pPr algn="just"/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instalar</a:t>
            </a:r>
            <a:r>
              <a:rPr lang="en-US" dirty="0"/>
              <a:t> o package official da UiPath “</a:t>
            </a:r>
            <a:r>
              <a:rPr lang="en-US" dirty="0" err="1"/>
              <a:t>UiPath.Form.Activities</a:t>
            </a:r>
            <a:r>
              <a:rPr lang="en-US" dirty="0"/>
              <a:t>”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2023.4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.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F9D87E7F-36E4-45BC-8940-9795BFE1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Pré-requisitos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B95441C-5A67-EE10-64B4-FC59BE759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30" y="3882962"/>
            <a:ext cx="2024136" cy="171131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418D272-0D73-0AC0-BFEF-5F4433890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591" y="3882962"/>
            <a:ext cx="2648320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60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FFF35B94-CAF9-4AC5-836E-E1F70DBC1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71" y="4037454"/>
            <a:ext cx="7648381" cy="1510886"/>
          </a:xfrm>
        </p:spPr>
        <p:txBody>
          <a:bodyPr/>
          <a:lstStyle/>
          <a:p>
            <a:r>
              <a:rPr lang="en-US" dirty="0"/>
              <a:t>UiPath Forms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criar</a:t>
            </a:r>
            <a:r>
              <a:rPr lang="en-US" dirty="0"/>
              <a:t> e </a:t>
            </a:r>
            <a:r>
              <a:rPr lang="en-US" dirty="0" err="1"/>
              <a:t>utilizar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3526211"/>
      </p:ext>
    </p:extLst>
  </p:cSld>
  <p:clrMapOvr>
    <a:masterClrMapping/>
  </p:clrMapOvr>
</p:sld>
</file>

<file path=ppt/theme/theme1.xml><?xml version="1.0" encoding="utf-8"?>
<a:theme xmlns:a="http://schemas.openxmlformats.org/drawingml/2006/main" name="Primary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2.xml><?xml version="1.0" encoding="utf-8"?>
<a:theme xmlns:a="http://schemas.openxmlformats.org/drawingml/2006/main" name="Secondary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Icon template_DO NOT USE for presentation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86BB0CA657274B8C976C7E0436D499" ma:contentTypeVersion="13" ma:contentTypeDescription="Create a new document." ma:contentTypeScope="" ma:versionID="460ee43199bc22a14a2062c0edb9fe0a">
  <xsd:schema xmlns:xsd="http://www.w3.org/2001/XMLSchema" xmlns:xs="http://www.w3.org/2001/XMLSchema" xmlns:p="http://schemas.microsoft.com/office/2006/metadata/properties" xmlns:ns2="5480af4b-b6c5-4b62-abbf-9db793521990" xmlns:ns3="f5f250e4-2cf5-4e3d-922a-2a876ee07fc4" targetNamespace="http://schemas.microsoft.com/office/2006/metadata/properties" ma:root="true" ma:fieldsID="e50b788f87892fea1f2384600d5a6026" ns2:_="" ns3:_="">
    <xsd:import namespace="5480af4b-b6c5-4b62-abbf-9db793521990"/>
    <xsd:import namespace="f5f250e4-2cf5-4e3d-922a-2a876ee07f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80af4b-b6c5-4b62-abbf-9db7935219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f250e4-2cf5-4e3d-922a-2a876ee07f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35025D-AA74-4EB5-9D0C-E066F7A9CF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80af4b-b6c5-4b62-abbf-9db793521990"/>
    <ds:schemaRef ds:uri="f5f250e4-2cf5-4e3d-922a-2a876ee07f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6CF532-9C2E-4FCC-89D7-66021AEDF50E}">
  <ds:schemaRefs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d62b6ecb-acff-4b24-a527-ff2b271ebe71"/>
    <ds:schemaRef ds:uri="06fa9243-f6f6-4c83-8c18-4e880acd4ff6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3FF3D86-180F-4DEA-B9A1-FE7063DE52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19-UIP-0019_UiPath_PPT_Template_m03</Template>
  <TotalTime>16836</TotalTime>
  <Words>825</Words>
  <Application>Microsoft Office PowerPoint</Application>
  <PresentationFormat>Personalizar</PresentationFormat>
  <Paragraphs>115</Paragraphs>
  <Slides>18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Arial</vt:lpstr>
      <vt:lpstr>Calibri</vt:lpstr>
      <vt:lpstr>Lucida Grande</vt:lpstr>
      <vt:lpstr>Montserrat</vt:lpstr>
      <vt:lpstr>Montserrat Bold</vt:lpstr>
      <vt:lpstr>Primary Presentation Layouts</vt:lpstr>
      <vt:lpstr>Secondary Presentation Layouts</vt:lpstr>
      <vt:lpstr>Icon template_DO NOT USE for presentation</vt:lpstr>
      <vt:lpstr>UiPath Forms</vt:lpstr>
      <vt:lpstr>Mateus Orlandin Dias</vt:lpstr>
      <vt:lpstr>Agenda</vt:lpstr>
      <vt:lpstr>Apresentação do PowerPoint</vt:lpstr>
      <vt:lpstr>Propósito</vt:lpstr>
      <vt:lpstr>Propósito do UiPath Forms</vt:lpstr>
      <vt:lpstr>Pré-requisitos</vt:lpstr>
      <vt:lpstr>Pré-requisitos</vt:lpstr>
      <vt:lpstr>Como criar e utilizar </vt:lpstr>
      <vt:lpstr>Como criar</vt:lpstr>
      <vt:lpstr>Como chamar o seu Form apartir de um Workflow</vt:lpstr>
      <vt:lpstr>Form Builder no UiPath Studio</vt:lpstr>
      <vt:lpstr>Configurações dos componentes</vt:lpstr>
      <vt:lpstr>Form Triggers</vt:lpstr>
      <vt:lpstr>Outras atividades relacionadas ao Forms</vt:lpstr>
      <vt:lpstr>Casos de uso</vt:lpstr>
      <vt:lpstr>Apresentação do PowerPoint</vt:lpstr>
      <vt:lpstr>Exemplo prático – Form para projetos de desenvolvimento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 Automation First</dc:title>
  <dc:creator>Barbara Dorf</dc:creator>
  <cp:lastModifiedBy>Mateus Orlandin</cp:lastModifiedBy>
  <cp:revision>628</cp:revision>
  <dcterms:created xsi:type="dcterms:W3CDTF">2019-04-27T00:55:32Z</dcterms:created>
  <dcterms:modified xsi:type="dcterms:W3CDTF">2024-06-18T18:23:03Z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0x0101006586BB0CA657274B8C976C7E0436D499</vt:lpwstr>
  </property>
  <property fmtid="{D5CDD505-2E9C-101B-9397-08002B2CF9AE}" pid="3" name="_dlc_DocIdItemGuid">
    <vt:lpwstr>e3af7822-760b-4f92-9bc2-a94ecc8b0934</vt:lpwstr>
  </property>
</Properties>
</file>